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59ACDB-1C37-4BDA-96C2-076FA88EE261}" v="521" dt="2023-02-16T18:20:27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Хакимуллина Диана Рустемовна" userId="S::drkhakimullina@stud.kpfu.ru::12e8dbf3-2a73-4b53-b6e6-4f14c8c51575" providerId="AD" clId="Web-{7259ACDB-1C37-4BDA-96C2-076FA88EE261}"/>
    <pc:docChg chg="addSld delSld modSld addMainMaster delMainMaster">
      <pc:chgData name="Хакимуллина Диана Рустемовна" userId="S::drkhakimullina@stud.kpfu.ru::12e8dbf3-2a73-4b53-b6e6-4f14c8c51575" providerId="AD" clId="Web-{7259ACDB-1C37-4BDA-96C2-076FA88EE261}" dt="2023-02-16T18:20:27.822" v="545" actId="20577"/>
      <pc:docMkLst>
        <pc:docMk/>
      </pc:docMkLst>
      <pc:sldChg chg="addSp delSp modSp mod setBg modClrScheme addAnim chgLayout">
        <pc:chgData name="Хакимуллина Диана Рустемовна" userId="S::drkhakimullina@stud.kpfu.ru::12e8dbf3-2a73-4b53-b6e6-4f14c8c51575" providerId="AD" clId="Web-{7259ACDB-1C37-4BDA-96C2-076FA88EE261}" dt="2023-02-16T18:20:27.822" v="545" actId="20577"/>
        <pc:sldMkLst>
          <pc:docMk/>
          <pc:sldMk cId="1351651579" sldId="256"/>
        </pc:sldMkLst>
        <pc:spChg chg="mod ord">
          <ac:chgData name="Хакимуллина Диана Рустемовна" userId="S::drkhakimullina@stud.kpfu.ru::12e8dbf3-2a73-4b53-b6e6-4f14c8c51575" providerId="AD" clId="Web-{7259ACDB-1C37-4BDA-96C2-076FA88EE261}" dt="2023-02-16T18:20:27.822" v="545" actId="20577"/>
          <ac:spMkLst>
            <pc:docMk/>
            <pc:sldMk cId="1351651579" sldId="256"/>
            <ac:spMk id="2" creationId="{00000000-0000-0000-0000-000000000000}"/>
          </ac:spMkLst>
        </pc:spChg>
        <pc:spChg chg="del mod">
          <ac:chgData name="Хакимуллина Диана Рустемовна" userId="S::drkhakimullina@stud.kpfu.ru::12e8dbf3-2a73-4b53-b6e6-4f14c8c51575" providerId="AD" clId="Web-{7259ACDB-1C37-4BDA-96C2-076FA88EE261}" dt="2023-02-16T15:05:42.078" v="11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4:34.792" v="1"/>
          <ac:spMkLst>
            <pc:docMk/>
            <pc:sldMk cId="1351651579" sldId="256"/>
            <ac:spMk id="8" creationId="{6C8586D2-469F-400A-AEA2-B4413CA533AB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4:47.809" v="3"/>
          <ac:spMkLst>
            <pc:docMk/>
            <pc:sldMk cId="1351651579" sldId="256"/>
            <ac:spMk id="9" creationId="{E20BB609-EF92-42DB-836C-0699A590B5CF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4:34.792" v="1"/>
          <ac:spMkLst>
            <pc:docMk/>
            <pc:sldMk cId="1351651579" sldId="256"/>
            <ac:spMk id="10" creationId="{6879FBB7-D723-4E8D-8F7A-1CA33250B45A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5:25.062" v="7"/>
          <ac:spMkLst>
            <pc:docMk/>
            <pc:sldMk cId="1351651579" sldId="256"/>
            <ac:spMk id="13" creationId="{72E0F698-EDF5-464C-B466-8D34B8AF17C7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5:17.077" v="5"/>
          <ac:spMkLst>
            <pc:docMk/>
            <pc:sldMk cId="1351651579" sldId="256"/>
            <ac:spMk id="19" creationId="{902D1A37-7C2A-4258-95A8-919D781C6992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5:25.062" v="7"/>
          <ac:spMkLst>
            <pc:docMk/>
            <pc:sldMk cId="1351651579" sldId="256"/>
            <ac:spMk id="23" creationId="{D2306AB6-9D65-4F8E-9FD7-C3F3A3DE395D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5:25.062" v="7"/>
          <ac:spMkLst>
            <pc:docMk/>
            <pc:sldMk cId="1351651579" sldId="256"/>
            <ac:spMk id="25" creationId="{284C940E-7A1D-418E-A9E8-C9852CA8EE57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5:45.688" v="12"/>
          <ac:spMkLst>
            <pc:docMk/>
            <pc:sldMk cId="1351651579" sldId="256"/>
            <ac:spMk id="27" creationId="{902D1A37-7C2A-4258-95A8-919D781C6992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7:04.491" v="15"/>
          <ac:spMkLst>
            <pc:docMk/>
            <pc:sldMk cId="1351651579" sldId="256"/>
            <ac:spMk id="34" creationId="{7A18C9FB-EC4C-4DAE-8F7D-C6E5AF607958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7:04.491" v="15"/>
          <ac:spMkLst>
            <pc:docMk/>
            <pc:sldMk cId="1351651579" sldId="256"/>
            <ac:spMk id="36" creationId="{3B2B1500-BB55-471C-8A9E-67288297ECE1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7:04.491" v="15"/>
          <ac:spMkLst>
            <pc:docMk/>
            <pc:sldMk cId="1351651579" sldId="256"/>
            <ac:spMk id="38" creationId="{3045E22C-A99D-41BB-AF14-EF1B1E745A70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7:23.258" v="19"/>
          <ac:spMkLst>
            <pc:docMk/>
            <pc:sldMk cId="1351651579" sldId="256"/>
            <ac:spMk id="43" creationId="{7A18C9FB-EC4C-4DAE-8F7D-C6E5AF607958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5:07:23.258" v="19"/>
          <ac:spMkLst>
            <pc:docMk/>
            <pc:sldMk cId="1351651579" sldId="256"/>
            <ac:spMk id="45" creationId="{5E698B96-C345-4CAB-9657-02BD17A19499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5:07:23.258" v="19"/>
          <ac:spMkLst>
            <pc:docMk/>
            <pc:sldMk cId="1351651579" sldId="256"/>
            <ac:spMk id="50" creationId="{3011B0B3-5679-4759-90B8-3B908C4CBD21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5:07:42.525" v="21" actId="1076"/>
          <ac:spMkLst>
            <pc:docMk/>
            <pc:sldMk cId="1351651579" sldId="256"/>
            <ac:spMk id="53" creationId="{9874D018-FDBA-4AD4-8C74-17D41F4FB69C}"/>
          </ac:spMkLst>
        </pc:spChg>
        <pc:grpChg chg="add del">
          <ac:chgData name="Хакимуллина Диана Рустемовна" userId="S::drkhakimullina@stud.kpfu.ru::12e8dbf3-2a73-4b53-b6e6-4f14c8c51575" providerId="AD" clId="Web-{7259ACDB-1C37-4BDA-96C2-076FA88EE261}" dt="2023-02-16T15:04:47.809" v="3"/>
          <ac:grpSpMkLst>
            <pc:docMk/>
            <pc:sldMk cId="1351651579" sldId="256"/>
            <ac:grpSpMk id="11" creationId="{674FBD09-398F-4886-8D52-3CCAB16ED12F}"/>
          </ac:grpSpMkLst>
        </pc:grpChg>
        <pc:grpChg chg="add">
          <ac:chgData name="Хакимуллина Диана Рустемовна" userId="S::drkhakimullina@stud.kpfu.ru::12e8dbf3-2a73-4b53-b6e6-4f14c8c51575" providerId="AD" clId="Web-{7259ACDB-1C37-4BDA-96C2-076FA88EE261}" dt="2023-02-16T15:07:23.258" v="19"/>
          <ac:grpSpMkLst>
            <pc:docMk/>
            <pc:sldMk cId="1351651579" sldId="256"/>
            <ac:grpSpMk id="52" creationId="{50F37AA1-A09B-4E28-987B-38E5060E1BAE}"/>
          </ac:grpSpMkLst>
        </pc:grpChg>
        <pc:picChg chg="add del">
          <ac:chgData name="Хакимуллина Диана Рустемовна" userId="S::drkhakimullina@stud.kpfu.ru::12e8dbf3-2a73-4b53-b6e6-4f14c8c51575" providerId="AD" clId="Web-{7259ACDB-1C37-4BDA-96C2-076FA88EE261}" dt="2023-02-16T15:04:47.809" v="3"/>
          <ac:picMkLst>
            <pc:docMk/>
            <pc:sldMk cId="1351651579" sldId="256"/>
            <ac:picMk id="4" creationId="{0D1ED9A2-85C8-4A65-1198-8599D7EA6137}"/>
          </ac:picMkLst>
        </pc:picChg>
        <pc:picChg chg="add del">
          <ac:chgData name="Хакимуллина Диана Рустемовна" userId="S::drkhakimullina@stud.kpfu.ru::12e8dbf3-2a73-4b53-b6e6-4f14c8c51575" providerId="AD" clId="Web-{7259ACDB-1C37-4BDA-96C2-076FA88EE261}" dt="2023-02-16T15:05:17.077" v="5"/>
          <ac:picMkLst>
            <pc:docMk/>
            <pc:sldMk cId="1351651579" sldId="256"/>
            <ac:picMk id="21" creationId="{E890DA39-FBEB-325D-4417-5237DBD0A792}"/>
          </ac:picMkLst>
        </pc:picChg>
        <pc:picChg chg="add del">
          <ac:chgData name="Хакимуллина Диана Рустемовна" userId="S::drkhakimullina@stud.kpfu.ru::12e8dbf3-2a73-4b53-b6e6-4f14c8c51575" providerId="AD" clId="Web-{7259ACDB-1C37-4BDA-96C2-076FA88EE261}" dt="2023-02-16T15:05:25.062" v="7"/>
          <ac:picMkLst>
            <pc:docMk/>
            <pc:sldMk cId="1351651579" sldId="256"/>
            <ac:picMk id="24" creationId="{093DA831-C45C-DF3C-061C-820596EEAFDB}"/>
          </ac:picMkLst>
        </pc:picChg>
        <pc:picChg chg="add mod ord">
          <ac:chgData name="Хакимуллина Диана Рустемовна" userId="S::drkhakimullina@stud.kpfu.ru::12e8dbf3-2a73-4b53-b6e6-4f14c8c51575" providerId="AD" clId="Web-{7259ACDB-1C37-4BDA-96C2-076FA88EE261}" dt="2023-02-16T15:08:00.807" v="26" actId="14100"/>
          <ac:picMkLst>
            <pc:docMk/>
            <pc:sldMk cId="1351651579" sldId="256"/>
            <ac:picMk id="29" creationId="{E890DA39-FBEB-325D-4417-5237DBD0A792}"/>
          </ac:picMkLst>
        </pc:pic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5:05:17.077" v="5"/>
          <ac:cxnSpMkLst>
            <pc:docMk/>
            <pc:sldMk cId="1351651579" sldId="256"/>
            <ac:cxnSpMk id="20" creationId="{B0AA360F-DECB-4836-8FB6-22C4BC3FB02D}"/>
          </ac:cxnSpMkLst>
        </pc:cxn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5:05:45.688" v="12"/>
          <ac:cxnSpMkLst>
            <pc:docMk/>
            <pc:sldMk cId="1351651579" sldId="256"/>
            <ac:cxnSpMk id="28" creationId="{B0AA360F-DECB-4836-8FB6-22C4BC3FB02D}"/>
          </ac:cxnSpMkLst>
        </pc:cxnChg>
      </pc:sldChg>
      <pc:sldChg chg="new del">
        <pc:chgData name="Хакимуллина Диана Рустемовна" userId="S::drkhakimullina@stud.kpfu.ru::12e8dbf3-2a73-4b53-b6e6-4f14c8c51575" providerId="AD" clId="Web-{7259ACDB-1C37-4BDA-96C2-076FA88EE261}" dt="2023-02-16T15:07:08.413" v="16"/>
        <pc:sldMkLst>
          <pc:docMk/>
          <pc:sldMk cId="301071176" sldId="257"/>
        </pc:sldMkLst>
      </pc:sldChg>
      <pc:sldChg chg="addSp delSp modSp new mod setBg">
        <pc:chgData name="Хакимуллина Диана Рустемовна" userId="S::drkhakimullina@stud.kpfu.ru::12e8dbf3-2a73-4b53-b6e6-4f14c8c51575" providerId="AD" clId="Web-{7259ACDB-1C37-4BDA-96C2-076FA88EE261}" dt="2023-02-16T16:32:14.688" v="94" actId="1076"/>
        <pc:sldMkLst>
          <pc:docMk/>
          <pc:sldMk cId="3248297016" sldId="257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6:32:14.688" v="94" actId="1076"/>
          <ac:spMkLst>
            <pc:docMk/>
            <pc:sldMk cId="3248297016" sldId="257"/>
            <ac:spMk id="2" creationId="{0809832A-F3EF-EF80-1720-D61B076FBF20}"/>
          </ac:spMkLst>
        </pc:spChg>
        <pc:spChg chg="del mod">
          <ac:chgData name="Хакимуллина Диана Рустемовна" userId="S::drkhakimullina@stud.kpfu.ru::12e8dbf3-2a73-4b53-b6e6-4f14c8c51575" providerId="AD" clId="Web-{7259ACDB-1C37-4BDA-96C2-076FA88EE261}" dt="2023-02-16T15:09:30.079" v="48"/>
          <ac:spMkLst>
            <pc:docMk/>
            <pc:sldMk cId="3248297016" sldId="257"/>
            <ac:spMk id="3" creationId="{41B3533C-5A54-8E18-54AB-42DB62011C0F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6:31:47.890" v="89"/>
          <ac:spMkLst>
            <pc:docMk/>
            <pc:sldMk cId="3248297016" sldId="257"/>
            <ac:spMk id="10" creationId="{3D2EE047-566C-48D4-9F44-4BB3B58FB300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6:31:47.890" v="89"/>
          <ac:spMkLst>
            <pc:docMk/>
            <pc:sldMk cId="3248297016" sldId="257"/>
            <ac:spMk id="26" creationId="{DB66C9CD-6BF4-44CA-8078-0BB819080761}"/>
          </ac:spMkLst>
        </pc:spChg>
        <pc:graphicFrameChg chg="add mod ord modGraphic">
          <ac:chgData name="Хакимуллина Диана Рустемовна" userId="S::drkhakimullina@stud.kpfu.ru::12e8dbf3-2a73-4b53-b6e6-4f14c8c51575" providerId="AD" clId="Web-{7259ACDB-1C37-4BDA-96C2-076FA88EE261}" dt="2023-02-16T16:32:11.781" v="93" actId="14100"/>
          <ac:graphicFrameMkLst>
            <pc:docMk/>
            <pc:sldMk cId="3248297016" sldId="257"/>
            <ac:graphicFrameMk id="5" creationId="{CF427EC4-6F2A-6C83-5046-7F920B8A331A}"/>
          </ac:graphicFrameMkLst>
        </pc:graphicFrame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6:31:47.890" v="89"/>
          <ac:picMkLst>
            <pc:docMk/>
            <pc:sldMk cId="3248297016" sldId="257"/>
            <ac:picMk id="21" creationId="{E80176BF-A6FA-7336-22A5-D098FE7A5D23}"/>
          </ac:picMkLst>
        </pc:picChg>
      </pc:sldChg>
      <pc:sldChg chg="new del">
        <pc:chgData name="Хакимуллина Диана Рустемовна" userId="S::drkhakimullina@stud.kpfu.ru::12e8dbf3-2a73-4b53-b6e6-4f14c8c51575" providerId="AD" clId="Web-{7259ACDB-1C37-4BDA-96C2-076FA88EE261}" dt="2023-02-16T15:07:18.601" v="18"/>
        <pc:sldMkLst>
          <pc:docMk/>
          <pc:sldMk cId="3457973189" sldId="257"/>
        </pc:sldMkLst>
      </pc:sldChg>
      <pc:sldChg chg="addSp delSp modSp new mod setBg">
        <pc:chgData name="Хакимуллина Диана Рустемовна" userId="S::drkhakimullina@stud.kpfu.ru::12e8dbf3-2a73-4b53-b6e6-4f14c8c51575" providerId="AD" clId="Web-{7259ACDB-1C37-4BDA-96C2-076FA88EE261}" dt="2023-02-16T18:07:29.438" v="506" actId="1076"/>
        <pc:sldMkLst>
          <pc:docMk/>
          <pc:sldMk cId="738743307" sldId="258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8:06:59.547" v="497" actId="1076"/>
          <ac:spMkLst>
            <pc:docMk/>
            <pc:sldMk cId="738743307" sldId="258"/>
            <ac:spMk id="2" creationId="{1B28DC94-46E3-971D-7B63-2F37D039C5F3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8:07:09.719" v="500" actId="1076"/>
          <ac:spMkLst>
            <pc:docMk/>
            <pc:sldMk cId="738743307" sldId="258"/>
            <ac:spMk id="3" creationId="{E105D11A-162E-EFCE-9441-C62230ED5907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6:38:30.932" v="119"/>
          <ac:spMkLst>
            <pc:docMk/>
            <pc:sldMk cId="738743307" sldId="258"/>
            <ac:spMk id="8" creationId="{3D2EE047-566C-48D4-9F44-4BB3B58FB300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6:41:19.484" v="136"/>
          <ac:spMkLst>
            <pc:docMk/>
            <pc:sldMk cId="738743307" sldId="258"/>
            <ac:spMk id="23" creationId="{DB66C9CD-6BF4-44CA-8078-0BB819080761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6:41:19.484" v="136"/>
          <ac:spMkLst>
            <pc:docMk/>
            <pc:sldMk cId="738743307" sldId="258"/>
            <ac:spMk id="30" creationId="{DB66C9CD-6BF4-44CA-8078-0BB819080761}"/>
          </ac:spMkLst>
        </pc:spChg>
        <pc:grpChg chg="add del">
          <ac:chgData name="Хакимуллина Диана Рустемовна" userId="S::drkhakimullina@stud.kpfu.ru::12e8dbf3-2a73-4b53-b6e6-4f14c8c51575" providerId="AD" clId="Web-{7259ACDB-1C37-4BDA-96C2-076FA88EE261}" dt="2023-02-16T16:38:30.932" v="119"/>
          <ac:grpSpMkLst>
            <pc:docMk/>
            <pc:sldMk cId="738743307" sldId="258"/>
            <ac:grpSpMk id="10" creationId="{B48EE24C-0DEE-4852-98D1-766934BDAAA2}"/>
          </ac:grpSpMkLst>
        </pc:grp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6:34:56.739" v="116"/>
          <ac:picMkLst>
            <pc:docMk/>
            <pc:sldMk cId="738743307" sldId="258"/>
            <ac:picMk id="4" creationId="{557A3F92-7EC5-0FD1-A1FB-3F037FC5AF9D}"/>
          </ac:picMkLst>
        </pc:pic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7:38:10.072" v="296"/>
          <ac:picMkLst>
            <pc:docMk/>
            <pc:sldMk cId="738743307" sldId="258"/>
            <ac:picMk id="4" creationId="{9A016C31-CFED-23D1-CE48-599BEEE2075D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38:50.120" v="301" actId="1076"/>
          <ac:picMkLst>
            <pc:docMk/>
            <pc:sldMk cId="738743307" sldId="258"/>
            <ac:picMk id="5" creationId="{66330801-AEAA-5540-B6BC-FE079B4C672F}"/>
          </ac:picMkLst>
        </pc:pic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7:39:07.542" v="304"/>
          <ac:picMkLst>
            <pc:docMk/>
            <pc:sldMk cId="738743307" sldId="258"/>
            <ac:picMk id="6" creationId="{C5F4FC24-6432-C268-F2C2-2C5FB9F136C2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39:04.339" v="303" actId="1076"/>
          <ac:picMkLst>
            <pc:docMk/>
            <pc:sldMk cId="738743307" sldId="258"/>
            <ac:picMk id="7" creationId="{BD89906E-7134-CD86-4F69-FF11C2343444}"/>
          </ac:picMkLst>
        </pc:pic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8:07:15" v="502"/>
          <ac:picMkLst>
            <pc:docMk/>
            <pc:sldMk cId="738743307" sldId="258"/>
            <ac:picMk id="8" creationId="{218E724B-A7C5-3417-DA11-AA1E7BD69690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7:29.438" v="506" actId="1076"/>
          <ac:picMkLst>
            <pc:docMk/>
            <pc:sldMk cId="738743307" sldId="258"/>
            <ac:picMk id="9" creationId="{7AAA419D-7E17-A969-789E-56BB92BE263A}"/>
          </ac:picMkLst>
        </pc:pic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6:41:19.484" v="136"/>
          <ac:cxnSpMkLst>
            <pc:docMk/>
            <pc:sldMk cId="738743307" sldId="258"/>
            <ac:cxnSpMk id="25" creationId="{CC9CF63D-A2A3-4ECF-BC53-4B0D56918FB4}"/>
          </ac:cxnSpMkLst>
        </pc:cxnChg>
        <pc:cxnChg chg="add">
          <ac:chgData name="Хакимуллина Диана Рустемовна" userId="S::drkhakimullina@stud.kpfu.ru::12e8dbf3-2a73-4b53-b6e6-4f14c8c51575" providerId="AD" clId="Web-{7259ACDB-1C37-4BDA-96C2-076FA88EE261}" dt="2023-02-16T16:41:19.484" v="136"/>
          <ac:cxnSpMkLst>
            <pc:docMk/>
            <pc:sldMk cId="738743307" sldId="258"/>
            <ac:cxnSpMk id="32" creationId="{CC9CF63D-A2A3-4ECF-BC53-4B0D56918FB4}"/>
          </ac:cxnSpMkLst>
        </pc:cxnChg>
      </pc:sldChg>
      <pc:sldChg chg="addSp modSp new mod setBg">
        <pc:chgData name="Хакимуллина Диана Рустемовна" userId="S::drkhakimullina@stud.kpfu.ru::12e8dbf3-2a73-4b53-b6e6-4f14c8c51575" providerId="AD" clId="Web-{7259ACDB-1C37-4BDA-96C2-076FA88EE261}" dt="2023-02-16T17:31:01.856" v="244" actId="20577"/>
        <pc:sldMkLst>
          <pc:docMk/>
          <pc:sldMk cId="3073773878" sldId="259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7:29:43.931" v="224" actId="1076"/>
          <ac:spMkLst>
            <pc:docMk/>
            <pc:sldMk cId="3073773878" sldId="259"/>
            <ac:spMk id="2" creationId="{912D3D07-47A4-E456-FA83-AD37213CE905}"/>
          </ac:spMkLst>
        </pc:spChg>
        <pc:spChg chg="mod ord">
          <ac:chgData name="Хакимуллина Диана Рустемовна" userId="S::drkhakimullina@stud.kpfu.ru::12e8dbf3-2a73-4b53-b6e6-4f14c8c51575" providerId="AD" clId="Web-{7259ACDB-1C37-4BDA-96C2-076FA88EE261}" dt="2023-02-16T17:31:01.856" v="244" actId="20577"/>
          <ac:spMkLst>
            <pc:docMk/>
            <pc:sldMk cId="3073773878" sldId="259"/>
            <ac:spMk id="3" creationId="{A952F120-03B4-BEB7-BED0-D0EAC1ED55B4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7:16:36.016" v="157"/>
          <ac:spMkLst>
            <pc:docMk/>
            <pc:sldMk cId="3073773878" sldId="259"/>
            <ac:spMk id="9" creationId="{3268346D-5E77-4906-AC8D-57FB88F111CD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7:16:36.016" v="157"/>
          <ac:spMkLst>
            <pc:docMk/>
            <pc:sldMk cId="3073773878" sldId="259"/>
            <ac:spMk id="11" creationId="{4168C6BE-41CC-4C4D-850F-F82321AE7B18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16:36.016" v="157"/>
          <ac:picMkLst>
            <pc:docMk/>
            <pc:sldMk cId="3073773878" sldId="259"/>
            <ac:picMk id="4" creationId="{6D5950A6-A78F-E2C0-E22E-E4D5A9396DDA}"/>
          </ac:picMkLst>
        </pc:picChg>
        <pc:cxnChg chg="add">
          <ac:chgData name="Хакимуллина Диана Рустемовна" userId="S::drkhakimullina@stud.kpfu.ru::12e8dbf3-2a73-4b53-b6e6-4f14c8c51575" providerId="AD" clId="Web-{7259ACDB-1C37-4BDA-96C2-076FA88EE261}" dt="2023-02-16T17:16:36.016" v="157"/>
          <ac:cxnSpMkLst>
            <pc:docMk/>
            <pc:sldMk cId="3073773878" sldId="259"/>
            <ac:cxnSpMk id="13" creationId="{4CBC1FDF-AE13-4731-B38F-2761BDFDBB0E}"/>
          </ac:cxnSpMkLst>
        </pc:cxnChg>
      </pc:sldChg>
      <pc:sldChg chg="addSp delSp modSp new mod setBg">
        <pc:chgData name="Хакимуллина Диана Рустемовна" userId="S::drkhakimullina@stud.kpfu.ru::12e8dbf3-2a73-4b53-b6e6-4f14c8c51575" providerId="AD" clId="Web-{7259ACDB-1C37-4BDA-96C2-076FA88EE261}" dt="2023-02-16T18:08:48.472" v="517" actId="1076"/>
        <pc:sldMkLst>
          <pc:docMk/>
          <pc:sldMk cId="3034716752" sldId="260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8:08:46.409" v="516" actId="1076"/>
          <ac:spMkLst>
            <pc:docMk/>
            <pc:sldMk cId="3034716752" sldId="260"/>
            <ac:spMk id="2" creationId="{34088481-986A-BA27-DB05-92505D9A1ED5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8:08:48.472" v="517" actId="1076"/>
          <ac:spMkLst>
            <pc:docMk/>
            <pc:sldMk cId="3034716752" sldId="260"/>
            <ac:spMk id="3" creationId="{01794E4E-39DC-6DF5-8359-E7B81D66E57C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7:21:00.775" v="170"/>
          <ac:spMkLst>
            <pc:docMk/>
            <pc:sldMk cId="3034716752" sldId="260"/>
            <ac:spMk id="9" creationId="{DB66C9CD-6BF4-44CA-8078-0BB819080761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24:37.781" v="192" actId="1076"/>
          <ac:picMkLst>
            <pc:docMk/>
            <pc:sldMk cId="3034716752" sldId="260"/>
            <ac:picMk id="4" creationId="{181E2D7A-5E17-FE84-CF14-9EAC6E17CD30}"/>
          </ac:picMkLst>
        </pc:pic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7:24:32.047" v="190"/>
          <ac:picMkLst>
            <pc:docMk/>
            <pc:sldMk cId="3034716752" sldId="260"/>
            <ac:picMk id="5" creationId="{D1AE1A55-E45F-3B26-C3C6-D4553E264F3F}"/>
          </ac:picMkLst>
        </pc:pic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8:08:12.346" v="510"/>
          <ac:picMkLst>
            <pc:docMk/>
            <pc:sldMk cId="3034716752" sldId="260"/>
            <ac:picMk id="6" creationId="{751DB53C-3D8F-FCE2-1F89-6397190A2103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8:41.316" v="514" actId="1076"/>
          <ac:picMkLst>
            <pc:docMk/>
            <pc:sldMk cId="3034716752" sldId="260"/>
            <ac:picMk id="7" creationId="{FE7528C5-6CD1-D182-A50E-6E2619698E85}"/>
          </ac:picMkLst>
        </pc:pic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7:21:00.775" v="170"/>
          <ac:cxnSpMkLst>
            <pc:docMk/>
            <pc:sldMk cId="3034716752" sldId="260"/>
            <ac:cxnSpMk id="11" creationId="{CC9CF63D-A2A3-4ECF-BC53-4B0D56918FB4}"/>
          </ac:cxnSpMkLst>
        </pc:cxnChg>
      </pc:sldChg>
      <pc:sldChg chg="addSp modSp new">
        <pc:chgData name="Хакимуллина Диана Рустемовна" userId="S::drkhakimullina@stud.kpfu.ru::12e8dbf3-2a73-4b53-b6e6-4f14c8c51575" providerId="AD" clId="Web-{7259ACDB-1C37-4BDA-96C2-076FA88EE261}" dt="2023-02-16T17:43:54.051" v="314" actId="1076"/>
        <pc:sldMkLst>
          <pc:docMk/>
          <pc:sldMk cId="2914963811" sldId="261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7:36:05.552" v="289" actId="1076"/>
          <ac:spMkLst>
            <pc:docMk/>
            <pc:sldMk cId="2914963811" sldId="261"/>
            <ac:spMk id="2" creationId="{056FD21F-171E-32A1-17E5-2EE4B55CF892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7:36:16.100" v="292" actId="14100"/>
          <ac:spMkLst>
            <pc:docMk/>
            <pc:sldMk cId="2914963811" sldId="261"/>
            <ac:spMk id="3" creationId="{19E4093C-0B25-6BC8-A228-D8C947222E24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36:23.787" v="293" actId="14100"/>
          <ac:picMkLst>
            <pc:docMk/>
            <pc:sldMk cId="2914963811" sldId="261"/>
            <ac:picMk id="4" creationId="{0355F203-1391-0CF8-67FB-73F58FE580D2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43:50.754" v="313" actId="1076"/>
          <ac:picMkLst>
            <pc:docMk/>
            <pc:sldMk cId="2914963811" sldId="261"/>
            <ac:picMk id="5" creationId="{C1D79EEA-36CC-CB0E-D949-9B737DD10C53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43:54.051" v="314" actId="1076"/>
          <ac:picMkLst>
            <pc:docMk/>
            <pc:sldMk cId="2914963811" sldId="261"/>
            <ac:picMk id="6" creationId="{C1990BA3-63E0-CC73-B57B-4F843F716D8A}"/>
          </ac:picMkLst>
        </pc:picChg>
      </pc:sldChg>
      <pc:sldChg chg="addSp delSp modSp new mod setBg">
        <pc:chgData name="Хакимуллина Диана Рустемовна" userId="S::drkhakimullina@stud.kpfu.ru::12e8dbf3-2a73-4b53-b6e6-4f14c8c51575" providerId="AD" clId="Web-{7259ACDB-1C37-4BDA-96C2-076FA88EE261}" dt="2023-02-16T17:51:34.253" v="354" actId="1076"/>
        <pc:sldMkLst>
          <pc:docMk/>
          <pc:sldMk cId="2301806166" sldId="262"/>
        </pc:sldMkLst>
        <pc:spChg chg="del mod">
          <ac:chgData name="Хакимуллина Диана Рустемовна" userId="S::drkhakimullina@stud.kpfu.ru::12e8dbf3-2a73-4b53-b6e6-4f14c8c51575" providerId="AD" clId="Web-{7259ACDB-1C37-4BDA-96C2-076FA88EE261}" dt="2023-02-16T17:47:54.840" v="332"/>
          <ac:spMkLst>
            <pc:docMk/>
            <pc:sldMk cId="2301806166" sldId="262"/>
            <ac:spMk id="2" creationId="{4B5459F1-36FD-92B2-1880-F222E3C8FBFF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7:51:34.253" v="354" actId="1076"/>
          <ac:spMkLst>
            <pc:docMk/>
            <pc:sldMk cId="2301806166" sldId="262"/>
            <ac:spMk id="3" creationId="{205F9A52-F2FE-D532-6B3B-3DFA6F0BFD38}"/>
          </ac:spMkLst>
        </pc:spChg>
        <pc:spChg chg="add mod ord">
          <ac:chgData name="Хакимуллина Диана Рустемовна" userId="S::drkhakimullina@stud.kpfu.ru::12e8dbf3-2a73-4b53-b6e6-4f14c8c51575" providerId="AD" clId="Web-{7259ACDB-1C37-4BDA-96C2-076FA88EE261}" dt="2023-02-16T17:51:24.440" v="351" actId="1076"/>
          <ac:spMkLst>
            <pc:docMk/>
            <pc:sldMk cId="2301806166" sldId="262"/>
            <ac:spMk id="7" creationId="{E1215E67-334F-BA6F-BCCD-70BCE448D5F7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7:51:09.549" v="348"/>
          <ac:spMkLst>
            <pc:docMk/>
            <pc:sldMk cId="2301806166" sldId="262"/>
            <ac:spMk id="12" creationId="{DB66C9CD-6BF4-44CA-8078-0BB819080761}"/>
          </ac:spMkLst>
        </pc:spChg>
        <pc:picChg chg="add del mod">
          <ac:chgData name="Хакимуллина Диана Рустемовна" userId="S::drkhakimullina@stud.kpfu.ru::12e8dbf3-2a73-4b53-b6e6-4f14c8c51575" providerId="AD" clId="Web-{7259ACDB-1C37-4BDA-96C2-076FA88EE261}" dt="2023-02-16T17:43:58.942" v="315"/>
          <ac:picMkLst>
            <pc:docMk/>
            <pc:sldMk cId="2301806166" sldId="262"/>
            <ac:picMk id="4" creationId="{EB2B1AFB-22C5-E0AF-6820-67B1BB1DED0F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51:09.549" v="348"/>
          <ac:picMkLst>
            <pc:docMk/>
            <pc:sldMk cId="2301806166" sldId="262"/>
            <ac:picMk id="5" creationId="{43913842-7352-1534-77C8-F127512A385A}"/>
          </ac:picMkLst>
        </pc:picChg>
        <pc:cxnChg chg="add">
          <ac:chgData name="Хакимуллина Диана Рустемовна" userId="S::drkhakimullina@stud.kpfu.ru::12e8dbf3-2a73-4b53-b6e6-4f14c8c51575" providerId="AD" clId="Web-{7259ACDB-1C37-4BDA-96C2-076FA88EE261}" dt="2023-02-16T17:51:09.549" v="348"/>
          <ac:cxnSpMkLst>
            <pc:docMk/>
            <pc:sldMk cId="2301806166" sldId="262"/>
            <ac:cxnSpMk id="14" creationId="{C05D45D7-984D-4CDD-B1BC-0CF407C72275}"/>
          </ac:cxnSpMkLst>
        </pc:cxnChg>
      </pc:sldChg>
      <pc:sldChg chg="addSp delSp modSp new mod setBg">
        <pc:chgData name="Хакимуллина Диана Рустемовна" userId="S::drkhakimullina@stud.kpfu.ru::12e8dbf3-2a73-4b53-b6e6-4f14c8c51575" providerId="AD" clId="Web-{7259ACDB-1C37-4BDA-96C2-076FA88EE261}" dt="2023-02-16T17:53:54.460" v="372" actId="1076"/>
        <pc:sldMkLst>
          <pc:docMk/>
          <pc:sldMk cId="1354036424" sldId="263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spMkLst>
            <pc:docMk/>
            <pc:sldMk cId="1354036424" sldId="263"/>
            <ac:spMk id="2" creationId="{C35DB4B2-98C1-3E34-91AC-15F38F6821D8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spMkLst>
            <pc:docMk/>
            <pc:sldMk cId="1354036424" sldId="263"/>
            <ac:spMk id="3" creationId="{7662D84C-1806-33B2-ECA9-05ED06FD899A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spMkLst>
            <pc:docMk/>
            <pc:sldMk cId="1354036424" sldId="263"/>
            <ac:spMk id="8" creationId="{C5DCFBD7-5612-480F-BED3-7820176A5066}"/>
          </ac:spMkLst>
        </pc:spChg>
        <pc:sp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spMkLst>
            <pc:docMk/>
            <pc:sldMk cId="1354036424" sldId="263"/>
            <ac:spMk id="36" creationId="{DB66C9CD-6BF4-44CA-8078-0BB819080761}"/>
          </ac:spMkLst>
        </pc:spChg>
        <pc:grp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grpSpMkLst>
            <pc:docMk/>
            <pc:sldMk cId="1354036424" sldId="263"/>
            <ac:grpSpMk id="10" creationId="{E3093493-446B-45A4-9D25-97A096BDF4EA}"/>
          </ac:grpSpMkLst>
        </pc:grpChg>
        <pc:grp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grpSpMkLst>
            <pc:docMk/>
            <pc:sldMk cId="1354036424" sldId="263"/>
            <ac:grpSpMk id="22" creationId="{355013FF-CA42-4E11-9C84-9B450958B35E}"/>
          </ac:grpSpMkLst>
        </pc:gr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53:54.460" v="372" actId="1076"/>
          <ac:picMkLst>
            <pc:docMk/>
            <pc:sldMk cId="1354036424" sldId="263"/>
            <ac:picMk id="4" creationId="{135F7134-3C8A-BE8D-2008-9BFDF4EFDF99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53:52.335" v="371" actId="1076"/>
          <ac:picMkLst>
            <pc:docMk/>
            <pc:sldMk cId="1354036424" sldId="263"/>
            <ac:picMk id="5" creationId="{C3F90158-D518-03FB-D9CE-3ED2635CC97D}"/>
          </ac:picMkLst>
        </pc:picChg>
        <pc:pic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picMkLst>
            <pc:docMk/>
            <pc:sldMk cId="1354036424" sldId="263"/>
            <ac:picMk id="32" creationId="{3282C645-E3D7-9A45-75E9-4C7AE36DCDE6}"/>
          </ac:picMkLst>
        </pc:pic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cxnSpMkLst>
            <pc:docMk/>
            <pc:sldMk cId="1354036424" sldId="263"/>
            <ac:cxnSpMk id="20" creationId="{A9F703F4-243C-4517-80DA-7AC36B7D9AA1}"/>
          </ac:cxnSpMkLst>
        </pc:cxnChg>
        <pc:cxnChg chg="add del">
          <ac:chgData name="Хакимуллина Диана Рустемовна" userId="S::drkhakimullina@stud.kpfu.ru::12e8dbf3-2a73-4b53-b6e6-4f14c8c51575" providerId="AD" clId="Web-{7259ACDB-1C37-4BDA-96C2-076FA88EE261}" dt="2023-02-16T17:52:44.349" v="367"/>
          <ac:cxnSpMkLst>
            <pc:docMk/>
            <pc:sldMk cId="1354036424" sldId="263"/>
            <ac:cxnSpMk id="38" creationId="{76D745DA-D03E-47A2-9936-01C39D51A469}"/>
          </ac:cxnSpMkLst>
        </pc:cxnChg>
      </pc:sldChg>
      <pc:sldChg chg="addSp modSp new mod setBg">
        <pc:chgData name="Хакимуллина Диана Рустемовна" userId="S::drkhakimullina@stud.kpfu.ru::12e8dbf3-2a73-4b53-b6e6-4f14c8c51575" providerId="AD" clId="Web-{7259ACDB-1C37-4BDA-96C2-076FA88EE261}" dt="2023-02-16T17:58:45.157" v="419" actId="1076"/>
        <pc:sldMkLst>
          <pc:docMk/>
          <pc:sldMk cId="2153658349" sldId="264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7:56:35.106" v="413" actId="1076"/>
          <ac:spMkLst>
            <pc:docMk/>
            <pc:sldMk cId="2153658349" sldId="264"/>
            <ac:spMk id="2" creationId="{61919F58-C802-9FC0-9150-3BD7B05901A7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7:58:42.719" v="418" actId="1076"/>
          <ac:spMkLst>
            <pc:docMk/>
            <pc:sldMk cId="2153658349" sldId="264"/>
            <ac:spMk id="3" creationId="{B5C939D2-BA3C-E3D6-65E1-D45C7E4A6B6D}"/>
          </ac:spMkLst>
        </pc:spChg>
        <pc:spChg chg="add">
          <ac:chgData name="Хакимуллина Диана Рустемовна" userId="S::drkhakimullina@stud.kpfu.ru::12e8dbf3-2a73-4b53-b6e6-4f14c8c51575" providerId="AD" clId="Web-{7259ACDB-1C37-4BDA-96C2-076FA88EE261}" dt="2023-02-16T17:55:02.275" v="388"/>
          <ac:spMkLst>
            <pc:docMk/>
            <pc:sldMk cId="2153658349" sldId="264"/>
            <ac:spMk id="9" creationId="{1AEB7F98-32EC-40D3-89EE-C8433023163A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58:45.157" v="419" actId="1076"/>
          <ac:picMkLst>
            <pc:docMk/>
            <pc:sldMk cId="2153658349" sldId="264"/>
            <ac:picMk id="4" creationId="{37B3ACCF-0623-9D17-B972-2DBE9E651CFC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7:55:10.150" v="390" actId="1076"/>
          <ac:picMkLst>
            <pc:docMk/>
            <pc:sldMk cId="2153658349" sldId="264"/>
            <ac:picMk id="5" creationId="{C2F778AC-52BD-CDFD-7079-F34B520A8E8A}"/>
          </ac:picMkLst>
        </pc:picChg>
        <pc:cxnChg chg="add">
          <ac:chgData name="Хакимуллина Диана Рустемовна" userId="S::drkhakimullina@stud.kpfu.ru::12e8dbf3-2a73-4b53-b6e6-4f14c8c51575" providerId="AD" clId="Web-{7259ACDB-1C37-4BDA-96C2-076FA88EE261}" dt="2023-02-16T17:55:02.275" v="388"/>
          <ac:cxnSpMkLst>
            <pc:docMk/>
            <pc:sldMk cId="2153658349" sldId="264"/>
            <ac:cxnSpMk id="11" creationId="{79A23555-9837-466D-9123-97B89F6CA171}"/>
          </ac:cxnSpMkLst>
        </pc:cxnChg>
      </pc:sldChg>
      <pc:sldChg chg="addSp modSp new">
        <pc:chgData name="Хакимуллина Диана Рустемовна" userId="S::drkhakimullina@stud.kpfu.ru::12e8dbf3-2a73-4b53-b6e6-4f14c8c51575" providerId="AD" clId="Web-{7259ACDB-1C37-4BDA-96C2-076FA88EE261}" dt="2023-02-16T18:03:06.524" v="459" actId="1076"/>
        <pc:sldMkLst>
          <pc:docMk/>
          <pc:sldMk cId="1275546576" sldId="265"/>
        </pc:sldMkLst>
        <pc:spChg chg="mod">
          <ac:chgData name="Хакимуллина Диана Рустемовна" userId="S::drkhakimullina@stud.kpfu.ru::12e8dbf3-2a73-4b53-b6e6-4f14c8c51575" providerId="AD" clId="Web-{7259ACDB-1C37-4BDA-96C2-076FA88EE261}" dt="2023-02-16T17:59:53.440" v="441" actId="20577"/>
          <ac:spMkLst>
            <pc:docMk/>
            <pc:sldMk cId="1275546576" sldId="265"/>
            <ac:spMk id="2" creationId="{4D7950A5-DFED-60A9-7738-52E6B96D387F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8:00:47.676" v="452" actId="14100"/>
          <ac:spMkLst>
            <pc:docMk/>
            <pc:sldMk cId="1275546576" sldId="265"/>
            <ac:spMk id="3" creationId="{5C798444-5515-22C8-5161-9440AEF2E6AF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0:52.942" v="455" actId="1076"/>
          <ac:picMkLst>
            <pc:docMk/>
            <pc:sldMk cId="1275546576" sldId="265"/>
            <ac:picMk id="4" creationId="{DE08EFA5-F642-4025-7F6C-EEAE73E949ED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2:32.070" v="457" actId="1076"/>
          <ac:picMkLst>
            <pc:docMk/>
            <pc:sldMk cId="1275546576" sldId="265"/>
            <ac:picMk id="5" creationId="{A00D1E1A-CB26-AE25-77EA-CFB460554593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3:06.524" v="459" actId="1076"/>
          <ac:picMkLst>
            <pc:docMk/>
            <pc:sldMk cId="1275546576" sldId="265"/>
            <ac:picMk id="6" creationId="{48C0C5F2-30DB-F5CD-9E27-FC934D675AB5}"/>
          </ac:picMkLst>
        </pc:picChg>
      </pc:sldChg>
      <pc:sldChg chg="addSp delSp modSp new">
        <pc:chgData name="Хакимуллина Диана Рустемовна" userId="S::drkhakimullina@stud.kpfu.ru::12e8dbf3-2a73-4b53-b6e6-4f14c8c51575" providerId="AD" clId="Web-{7259ACDB-1C37-4BDA-96C2-076FA88EE261}" dt="2023-02-16T18:11:20.352" v="543" actId="14100"/>
        <pc:sldMkLst>
          <pc:docMk/>
          <pc:sldMk cId="477255442" sldId="266"/>
        </pc:sldMkLst>
        <pc:spChg chg="del mod">
          <ac:chgData name="Хакимуллина Диана Рустемовна" userId="S::drkhakimullina@stud.kpfu.ru::12e8dbf3-2a73-4b53-b6e6-4f14c8c51575" providerId="AD" clId="Web-{7259ACDB-1C37-4BDA-96C2-076FA88EE261}" dt="2023-02-16T18:03:44.510" v="473"/>
          <ac:spMkLst>
            <pc:docMk/>
            <pc:sldMk cId="477255442" sldId="266"/>
            <ac:spMk id="2" creationId="{5C658EE7-77B3-D1AB-4C9A-F1E84979E34D}"/>
          </ac:spMkLst>
        </pc:spChg>
        <pc:spChg chg="mod">
          <ac:chgData name="Хакимуллина Диана Рустемовна" userId="S::drkhakimullina@stud.kpfu.ru::12e8dbf3-2a73-4b53-b6e6-4f14c8c51575" providerId="AD" clId="Web-{7259ACDB-1C37-4BDA-96C2-076FA88EE261}" dt="2023-02-16T18:10:15.162" v="526" actId="14100"/>
          <ac:spMkLst>
            <pc:docMk/>
            <pc:sldMk cId="477255442" sldId="266"/>
            <ac:spMk id="3" creationId="{34DB7173-2C93-ADF9-70DF-2E4EC90CB0CE}"/>
          </ac:spMkLst>
        </pc:spChg>
        <pc:spChg chg="add mod">
          <ac:chgData name="Хакимуллина Диана Рустемовна" userId="S::drkhakimullina@stud.kpfu.ru::12e8dbf3-2a73-4b53-b6e6-4f14c8c51575" providerId="AD" clId="Web-{7259ACDB-1C37-4BDA-96C2-076FA88EE261}" dt="2023-02-16T18:04:52.824" v="486" actId="20577"/>
          <ac:spMkLst>
            <pc:docMk/>
            <pc:sldMk cId="477255442" sldId="266"/>
            <ac:spMk id="5" creationId="{048804D1-27B1-CF37-B91F-44CE01D10222}"/>
          </ac:spMkLst>
        </pc:sp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11:18.273" v="542" actId="1076"/>
          <ac:picMkLst>
            <pc:docMk/>
            <pc:sldMk cId="477255442" sldId="266"/>
            <ac:picMk id="6" creationId="{2461C39B-A0FC-F9A0-DADE-1794B5F1A5DA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10:19.412" v="529" actId="1076"/>
          <ac:picMkLst>
            <pc:docMk/>
            <pc:sldMk cId="477255442" sldId="266"/>
            <ac:picMk id="7" creationId="{AD2D512B-E641-90C5-5362-955E94EB732A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06:20.061" v="496" actId="1076"/>
          <ac:picMkLst>
            <pc:docMk/>
            <pc:sldMk cId="477255442" sldId="266"/>
            <ac:picMk id="8" creationId="{6BC1D0DE-B80B-126F-26F9-26EA60CDF1BC}"/>
          </ac:picMkLst>
        </pc:picChg>
        <pc:picChg chg="add mod">
          <ac:chgData name="Хакимуллина Диана Рустемовна" userId="S::drkhakimullina@stud.kpfu.ru::12e8dbf3-2a73-4b53-b6e6-4f14c8c51575" providerId="AD" clId="Web-{7259ACDB-1C37-4BDA-96C2-076FA88EE261}" dt="2023-02-16T18:11:20.352" v="543" actId="14100"/>
          <ac:picMkLst>
            <pc:docMk/>
            <pc:sldMk cId="477255442" sldId="266"/>
            <ac:picMk id="9" creationId="{826E4BD5-9332-52DB-FB0B-E7AC82740BFD}"/>
          </ac:picMkLst>
        </pc:picChg>
      </pc:sldChg>
      <pc:sldMasterChg chg="add del addSldLayout delSldLayout">
        <pc:chgData name="Хакимуллина Диана Рустемовна" userId="S::drkhakimullina@stud.kpfu.ru::12e8dbf3-2a73-4b53-b6e6-4f14c8c51575" providerId="AD" clId="Web-{7259ACDB-1C37-4BDA-96C2-076FA88EE261}" dt="2023-02-16T15:05:25.109" v="8"/>
        <pc:sldMasterMkLst>
          <pc:docMk/>
          <pc:sldMasterMk cId="3154979492" sldId="2147483648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161079921" sldId="2147483649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2703711724" sldId="2147483650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4076369896" sldId="2147483651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2625762208" sldId="2147483652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188002762" sldId="2147483653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2295335545" sldId="2147483654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1988754143" sldId="2147483655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3665695281" sldId="2147483656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2134169247" sldId="2147483657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2065727480" sldId="2147483658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109" v="8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del replId addSldLayout delSldLayout">
        <pc:chgData name="Хакимуллина Диана Рустемовна" userId="S::drkhakimullina@stud.kpfu.ru::12e8dbf3-2a73-4b53-b6e6-4f14c8c51575" providerId="AD" clId="Web-{7259ACDB-1C37-4BDA-96C2-076FA88EE261}" dt="2023-02-16T15:05:25.062" v="7"/>
        <pc:sldMasterMkLst>
          <pc:docMk/>
          <pc:sldMasterMk cId="807859433" sldId="2147483660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788540192" sldId="2147483661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3122422411" sldId="2147483662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556409634" sldId="2147483663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2785254474" sldId="2147483664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3288205378" sldId="2147483665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615654841" sldId="2147483666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1604838531" sldId="2147483667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883313912" sldId="2147483668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2851189659" sldId="2147483669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3373406473" sldId="2147483670"/>
          </pc:sldLayoutMkLst>
        </pc:sldLayoutChg>
        <pc:sldLayoutChg chg="add del replId">
          <pc:chgData name="Хакимуллина Диана Рустемовна" userId="S::drkhakimullina@stud.kpfu.ru::12e8dbf3-2a73-4b53-b6e6-4f14c8c51575" providerId="AD" clId="Web-{7259ACDB-1C37-4BDA-96C2-076FA88EE261}" dt="2023-02-16T15:05:25.062" v="7"/>
          <pc:sldLayoutMkLst>
            <pc:docMk/>
            <pc:sldMasterMk cId="807859433" sldId="2147483660"/>
            <pc:sldLayoutMk cId="3112442167" sldId="2147483671"/>
          </pc:sldLayoutMkLst>
        </pc:sldLayoutChg>
      </pc:sldMasterChg>
      <pc:sldMasterChg chg="add del addSldLayout delSldLayout">
        <pc:chgData name="Хакимуллина Диана Рустемовна" userId="S::drkhakimullina@stud.kpfu.ru::12e8dbf3-2a73-4b53-b6e6-4f14c8c51575" providerId="AD" clId="Web-{7259ACDB-1C37-4BDA-96C2-076FA88EE261}" dt="2023-02-16T15:05:45.688" v="12"/>
        <pc:sldMasterMkLst>
          <pc:docMk/>
          <pc:sldMasterMk cId="211864572" sldId="2147483673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1734607453" sldId="2147483662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1481614343" sldId="2147483663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2358724490" sldId="2147483664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2743714781" sldId="2147483665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2063656681" sldId="2147483666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3369998235" sldId="2147483667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3790652565" sldId="2147483668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706230675" sldId="2147483669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588515102" sldId="2147483670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329727567" sldId="2147483671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5:45.688" v="12"/>
          <pc:sldLayoutMkLst>
            <pc:docMk/>
            <pc:sldMasterMk cId="211864572" sldId="2147483673"/>
            <pc:sldLayoutMk cId="2892314083" sldId="2147483672"/>
          </pc:sldLayoutMkLst>
        </pc:sldLayoutChg>
      </pc:sldMasterChg>
      <pc:sldMasterChg chg="add del addSldLayout delSldLayout">
        <pc:chgData name="Хакимуллина Диана Рустемовна" userId="S::drkhakimullina@stud.kpfu.ru::12e8dbf3-2a73-4b53-b6e6-4f14c8c51575" providerId="AD" clId="Web-{7259ACDB-1C37-4BDA-96C2-076FA88EE261}" dt="2023-02-16T15:04:47.809" v="3"/>
        <pc:sldMasterMkLst>
          <pc:docMk/>
          <pc:sldMasterMk cId="2673501173" sldId="2147483673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3950083673" sldId="2147483662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2911087288" sldId="2147483663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828720787" sldId="2147483664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2412685573" sldId="2147483665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3799454698" sldId="2147483666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3502802938" sldId="2147483667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3102657822" sldId="2147483668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2194955877" sldId="2147483669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2619288740" sldId="2147483670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315458981" sldId="2147483671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47.809" v="3"/>
          <pc:sldLayoutMkLst>
            <pc:docMk/>
            <pc:sldMasterMk cId="2673501173" sldId="2147483673"/>
            <pc:sldLayoutMk cId="786117325" sldId="2147483672"/>
          </pc:sldLayoutMkLst>
        </pc:sldLayoutChg>
      </pc:sldMasterChg>
      <pc:sldMasterChg chg="add del addSldLayout delSldLayout">
        <pc:chgData name="Хакимуллина Диана Рустемовна" userId="S::drkhakimullina@stud.kpfu.ru::12e8dbf3-2a73-4b53-b6e6-4f14c8c51575" providerId="AD" clId="Web-{7259ACDB-1C37-4BDA-96C2-076FA88EE261}" dt="2023-02-16T15:04:34.792" v="1"/>
        <pc:sldMasterMkLst>
          <pc:docMk/>
          <pc:sldMasterMk cId="3499898797" sldId="2147483673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4193796862" sldId="2147483662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2235058571" sldId="2147483663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270961037" sldId="2147483664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3007712172" sldId="2147483665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623947629" sldId="2147483666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3883702626" sldId="2147483667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1911600357" sldId="2147483668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862543740" sldId="2147483669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3647339788" sldId="2147483670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3264896801" sldId="2147483671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4:34.792" v="1"/>
          <pc:sldLayoutMkLst>
            <pc:docMk/>
            <pc:sldMasterMk cId="3499898797" sldId="2147483673"/>
            <pc:sldLayoutMk cId="1529508029" sldId="2147483672"/>
          </pc:sldLayoutMkLst>
        </pc:sldLayoutChg>
      </pc:sldMasterChg>
      <pc:sldMasterChg chg="add del addSldLayout delSldLayout">
        <pc:chgData name="Хакимуллина Диана Рустемовна" userId="S::drkhakimullina@stud.kpfu.ru::12e8dbf3-2a73-4b53-b6e6-4f14c8c51575" providerId="AD" clId="Web-{7259ACDB-1C37-4BDA-96C2-076FA88EE261}" dt="2023-02-16T15:07:23.258" v="19"/>
        <pc:sldMasterMkLst>
          <pc:docMk/>
          <pc:sldMasterMk cId="1233807835" sldId="2147483697"/>
        </pc:sldMasterMkLst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348417902" sldId="2147483686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3069536683" sldId="2147483687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2268528149" sldId="2147483688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214134902" sldId="2147483689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1194504946" sldId="2147483690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1112952394" sldId="2147483691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198556706" sldId="2147483692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3756197732" sldId="2147483693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2730557785" sldId="2147483694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2582613229" sldId="2147483695"/>
          </pc:sldLayoutMkLst>
        </pc:sldLayoutChg>
        <pc:sldLayoutChg chg="add del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1233807835" sldId="2147483697"/>
            <pc:sldLayoutMk cId="201118949" sldId="2147483696"/>
          </pc:sldLayoutMkLst>
        </pc:sldLayoutChg>
      </pc:sldMasterChg>
      <pc:sldMasterChg chg="add addSldLayout">
        <pc:chgData name="Хакимуллина Диана Рустемовна" userId="S::drkhakimullina@stud.kpfu.ru::12e8dbf3-2a73-4b53-b6e6-4f14c8c51575" providerId="AD" clId="Web-{7259ACDB-1C37-4BDA-96C2-076FA88EE261}" dt="2023-02-16T15:07:23.258" v="19"/>
        <pc:sldMasterMkLst>
          <pc:docMk/>
          <pc:sldMasterMk cId="2149366539" sldId="2147483734"/>
        </pc:sldMasterMkLst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43224390" sldId="2147483723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1277740892" sldId="2147483724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1752126319" sldId="2147483725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4274249451" sldId="2147483726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2457089073" sldId="2147483727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1224827380" sldId="2147483728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573243291" sldId="2147483729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3958626631" sldId="2147483730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553784426" sldId="2147483731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3620991990" sldId="2147483732"/>
          </pc:sldLayoutMkLst>
        </pc:sldLayoutChg>
        <pc:sldLayoutChg chg="add">
          <pc:chgData name="Хакимуллина Диана Рустемовна" userId="S::drkhakimullina@stud.kpfu.ru::12e8dbf3-2a73-4b53-b6e6-4f14c8c51575" providerId="AD" clId="Web-{7259ACDB-1C37-4BDA-96C2-076FA88EE261}" dt="2023-02-16T15:07:23.258" v="19"/>
          <pc:sldLayoutMkLst>
            <pc:docMk/>
            <pc:sldMasterMk cId="2149366539" sldId="2147483734"/>
            <pc:sldLayoutMk cId="3433081938" sldId="2147483733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AA6971-D850-4AD4-B39F-928FFC05D5E3}" type="doc">
      <dgm:prSet loTypeId="urn:microsoft.com/office/officeart/2005/8/layout/bProcess4" loCatId="process" qsTypeId="urn:microsoft.com/office/officeart/2005/8/quickstyle/simple5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2F8F4A0-AB6A-4AE8-984F-DC116E49B7A4}">
      <dgm:prSet/>
      <dgm:spPr/>
      <dgm:t>
        <a:bodyPr/>
        <a:lstStyle/>
        <a:p>
          <a:pPr rtl="0"/>
          <a:r>
            <a:rPr lang="ru-RU" dirty="0">
              <a:latin typeface="Times New Roman"/>
              <a:cs typeface="Times New Roman"/>
            </a:rPr>
            <a:t>1-2 года - звуки А О Э П Б М </a:t>
          </a:r>
          <a:endParaRPr lang="en-US" dirty="0">
            <a:latin typeface="Times New Roman"/>
            <a:cs typeface="Times New Roman"/>
          </a:endParaRPr>
        </a:p>
      </dgm:t>
    </dgm:pt>
    <dgm:pt modelId="{0DC9B29F-8CF0-43F8-BCB8-025701BA596C}" type="parTrans" cxnId="{74BB1593-9618-4ECC-A18C-DFBD3E8ECADC}">
      <dgm:prSet/>
      <dgm:spPr/>
      <dgm:t>
        <a:bodyPr/>
        <a:lstStyle/>
        <a:p>
          <a:endParaRPr lang="en-US"/>
        </a:p>
      </dgm:t>
    </dgm:pt>
    <dgm:pt modelId="{4F465FF3-4EFE-4FBC-8704-48364EBC532E}" type="sibTrans" cxnId="{74BB1593-9618-4ECC-A18C-DFBD3E8ECADC}">
      <dgm:prSet/>
      <dgm:spPr/>
      <dgm:t>
        <a:bodyPr/>
        <a:lstStyle/>
        <a:p>
          <a:endParaRPr lang="en-US"/>
        </a:p>
      </dgm:t>
    </dgm:pt>
    <dgm:pt modelId="{87FC5EB3-D6D7-4ABA-BE19-A8E0A059CCBF}">
      <dgm:prSet/>
      <dgm:spPr/>
      <dgm:t>
        <a:bodyPr/>
        <a:lstStyle/>
        <a:p>
          <a:pPr rtl="0"/>
          <a:r>
            <a:rPr lang="ru-RU" dirty="0">
              <a:latin typeface="Times New Roman"/>
              <a:cs typeface="Times New Roman"/>
            </a:rPr>
            <a:t>2-3 года - звуки И Ы У Ф В Т Д Н К Г Х Й </a:t>
          </a:r>
          <a:endParaRPr lang="en-US" dirty="0">
            <a:latin typeface="Times New Roman"/>
            <a:cs typeface="Times New Roman"/>
          </a:endParaRPr>
        </a:p>
      </dgm:t>
    </dgm:pt>
    <dgm:pt modelId="{07654D3F-DC22-444B-8411-4D84EE3B49A6}" type="parTrans" cxnId="{F24B560F-94C4-4C6E-A9AB-CDBF63DA3DDC}">
      <dgm:prSet/>
      <dgm:spPr/>
      <dgm:t>
        <a:bodyPr/>
        <a:lstStyle/>
        <a:p>
          <a:endParaRPr lang="en-US"/>
        </a:p>
      </dgm:t>
    </dgm:pt>
    <dgm:pt modelId="{E1D64521-F6E4-44C9-98EF-6857EED93D88}" type="sibTrans" cxnId="{F24B560F-94C4-4C6E-A9AB-CDBF63DA3DDC}">
      <dgm:prSet/>
      <dgm:spPr/>
      <dgm:t>
        <a:bodyPr/>
        <a:lstStyle/>
        <a:p>
          <a:endParaRPr lang="en-US"/>
        </a:p>
      </dgm:t>
    </dgm:pt>
    <dgm:pt modelId="{C1FAEB5C-E1B6-42C9-91C0-29817B5AC322}">
      <dgm:prSet/>
      <dgm:spPr/>
      <dgm:t>
        <a:bodyPr/>
        <a:lstStyle/>
        <a:p>
          <a:pPr rtl="0"/>
          <a:r>
            <a:rPr lang="ru-RU" dirty="0">
              <a:latin typeface="Times New Roman"/>
              <a:cs typeface="Times New Roman"/>
            </a:rPr>
            <a:t>3 – 5 лет - звуки С З Ц Ш Ж Ч Щ </a:t>
          </a:r>
          <a:endParaRPr lang="en-US" dirty="0">
            <a:latin typeface="Times New Roman"/>
            <a:cs typeface="Times New Roman"/>
          </a:endParaRPr>
        </a:p>
      </dgm:t>
    </dgm:pt>
    <dgm:pt modelId="{61DE5CC7-F3DA-4784-8F12-3D4C8ECFF48A}" type="parTrans" cxnId="{C3383E03-4A44-4DDF-B136-943741AC191C}">
      <dgm:prSet/>
      <dgm:spPr/>
      <dgm:t>
        <a:bodyPr/>
        <a:lstStyle/>
        <a:p>
          <a:endParaRPr lang="en-US"/>
        </a:p>
      </dgm:t>
    </dgm:pt>
    <dgm:pt modelId="{7F5D15C2-E471-479D-9A1A-14CA3EAA17FB}" type="sibTrans" cxnId="{C3383E03-4A44-4DDF-B136-943741AC191C}">
      <dgm:prSet/>
      <dgm:spPr/>
      <dgm:t>
        <a:bodyPr/>
        <a:lstStyle/>
        <a:p>
          <a:endParaRPr lang="en-US"/>
        </a:p>
      </dgm:t>
    </dgm:pt>
    <dgm:pt modelId="{3FB498FE-75D0-46CA-8B77-21DECB21AD98}">
      <dgm:prSet/>
      <dgm:spPr/>
      <dgm:t>
        <a:bodyPr/>
        <a:lstStyle/>
        <a:p>
          <a:r>
            <a:rPr lang="ru-RU" dirty="0">
              <a:latin typeface="Times New Roman"/>
              <a:cs typeface="Times New Roman"/>
            </a:rPr>
            <a:t>5 - 6 лет - звуки Л Р</a:t>
          </a:r>
          <a:endParaRPr lang="en-US" dirty="0">
            <a:latin typeface="Times New Roman"/>
            <a:cs typeface="Times New Roman"/>
          </a:endParaRPr>
        </a:p>
      </dgm:t>
    </dgm:pt>
    <dgm:pt modelId="{5D322147-5894-48CA-A123-B366A2A55E0B}" type="parTrans" cxnId="{1B520565-07E5-4879-B67B-47C3ACDF1738}">
      <dgm:prSet/>
      <dgm:spPr/>
      <dgm:t>
        <a:bodyPr/>
        <a:lstStyle/>
        <a:p>
          <a:endParaRPr lang="en-US"/>
        </a:p>
      </dgm:t>
    </dgm:pt>
    <dgm:pt modelId="{2D368702-AD4E-4B0A-BC09-62ADBA3705D2}" type="sibTrans" cxnId="{1B520565-07E5-4879-B67B-47C3ACDF1738}">
      <dgm:prSet/>
      <dgm:spPr/>
      <dgm:t>
        <a:bodyPr/>
        <a:lstStyle/>
        <a:p>
          <a:endParaRPr lang="en-US"/>
        </a:p>
      </dgm:t>
    </dgm:pt>
    <dgm:pt modelId="{5FD55900-0930-4CE6-AD31-DC27EA756DD5}" type="pres">
      <dgm:prSet presAssocID="{9EAA6971-D850-4AD4-B39F-928FFC05D5E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9831F84D-AE4D-4BB7-81DE-0E3C95BAC349}" type="pres">
      <dgm:prSet presAssocID="{62F8F4A0-AB6A-4AE8-984F-DC116E49B7A4}" presName="compNode" presStyleCnt="0"/>
      <dgm:spPr/>
    </dgm:pt>
    <dgm:pt modelId="{CB74D5D0-239D-4A94-B269-CA267D9154EE}" type="pres">
      <dgm:prSet presAssocID="{62F8F4A0-AB6A-4AE8-984F-DC116E49B7A4}" presName="dummyConnPt" presStyleCnt="0"/>
      <dgm:spPr/>
    </dgm:pt>
    <dgm:pt modelId="{2EA0E5D9-3B91-402D-B03A-864855917BBE}" type="pres">
      <dgm:prSet presAssocID="{62F8F4A0-AB6A-4AE8-984F-DC116E49B7A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F3776-BDD4-4D7A-B7F5-5E49CEE71D76}" type="pres">
      <dgm:prSet presAssocID="{4F465FF3-4EFE-4FBC-8704-48364EBC532E}" presName="sibTrans" presStyleLbl="bgSibTrans2D1" presStyleIdx="0" presStyleCnt="3"/>
      <dgm:spPr/>
      <dgm:t>
        <a:bodyPr/>
        <a:lstStyle/>
        <a:p>
          <a:endParaRPr lang="ru-RU"/>
        </a:p>
      </dgm:t>
    </dgm:pt>
    <dgm:pt modelId="{C9EC6B85-DC25-422B-88C2-DBEB40A93E2F}" type="pres">
      <dgm:prSet presAssocID="{87FC5EB3-D6D7-4ABA-BE19-A8E0A059CCBF}" presName="compNode" presStyleCnt="0"/>
      <dgm:spPr/>
    </dgm:pt>
    <dgm:pt modelId="{6BEE405A-A9D9-42CF-A0DA-DA203A1E8433}" type="pres">
      <dgm:prSet presAssocID="{87FC5EB3-D6D7-4ABA-BE19-A8E0A059CCBF}" presName="dummyConnPt" presStyleCnt="0"/>
      <dgm:spPr/>
    </dgm:pt>
    <dgm:pt modelId="{616F98EC-33CA-4E6A-B15D-D18FBDC5AEFA}" type="pres">
      <dgm:prSet presAssocID="{87FC5EB3-D6D7-4ABA-BE19-A8E0A059CCB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2A17D-081F-4D91-BF07-200FF8F14EC0}" type="pres">
      <dgm:prSet presAssocID="{E1D64521-F6E4-44C9-98EF-6857EED93D88}" presName="sibTrans" presStyleLbl="bgSibTrans2D1" presStyleIdx="1" presStyleCnt="3"/>
      <dgm:spPr/>
      <dgm:t>
        <a:bodyPr/>
        <a:lstStyle/>
        <a:p>
          <a:endParaRPr lang="ru-RU"/>
        </a:p>
      </dgm:t>
    </dgm:pt>
    <dgm:pt modelId="{5F1F1BD3-573D-47E0-BF34-DE685742DF0E}" type="pres">
      <dgm:prSet presAssocID="{C1FAEB5C-E1B6-42C9-91C0-29817B5AC322}" presName="compNode" presStyleCnt="0"/>
      <dgm:spPr/>
    </dgm:pt>
    <dgm:pt modelId="{B5D04F56-4A86-4A10-8D98-8AC7BEBB3DDB}" type="pres">
      <dgm:prSet presAssocID="{C1FAEB5C-E1B6-42C9-91C0-29817B5AC322}" presName="dummyConnPt" presStyleCnt="0"/>
      <dgm:spPr/>
    </dgm:pt>
    <dgm:pt modelId="{44CBA086-6390-406B-A9FD-494D20946E47}" type="pres">
      <dgm:prSet presAssocID="{C1FAEB5C-E1B6-42C9-91C0-29817B5AC32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0FB266-C555-429E-BD1E-10901EC48B2E}" type="pres">
      <dgm:prSet presAssocID="{7F5D15C2-E471-479D-9A1A-14CA3EAA17FB}" presName="sibTrans" presStyleLbl="bgSibTrans2D1" presStyleIdx="2" presStyleCnt="3"/>
      <dgm:spPr/>
      <dgm:t>
        <a:bodyPr/>
        <a:lstStyle/>
        <a:p>
          <a:endParaRPr lang="ru-RU"/>
        </a:p>
      </dgm:t>
    </dgm:pt>
    <dgm:pt modelId="{265EECCF-A9F5-4932-A3D8-683D52058A75}" type="pres">
      <dgm:prSet presAssocID="{3FB498FE-75D0-46CA-8B77-21DECB21AD98}" presName="compNode" presStyleCnt="0"/>
      <dgm:spPr/>
    </dgm:pt>
    <dgm:pt modelId="{32276AA9-07F5-4C47-AB09-457583E6294A}" type="pres">
      <dgm:prSet presAssocID="{3FB498FE-75D0-46CA-8B77-21DECB21AD98}" presName="dummyConnPt" presStyleCnt="0"/>
      <dgm:spPr/>
    </dgm:pt>
    <dgm:pt modelId="{204268FE-29D8-45C0-BCA6-DA63B72DC047}" type="pres">
      <dgm:prSet presAssocID="{3FB498FE-75D0-46CA-8B77-21DECB21AD9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CA6B-F563-443D-827F-CCCA51162096}" type="presOf" srcId="{87FC5EB3-D6D7-4ABA-BE19-A8E0A059CCBF}" destId="{616F98EC-33CA-4E6A-B15D-D18FBDC5AEFA}" srcOrd="0" destOrd="0" presId="urn:microsoft.com/office/officeart/2005/8/layout/bProcess4"/>
    <dgm:cxn modelId="{569DAD6C-AB7D-48B7-978B-C937EBB5DC43}" type="presOf" srcId="{7F5D15C2-E471-479D-9A1A-14CA3EAA17FB}" destId="{150FB266-C555-429E-BD1E-10901EC48B2E}" srcOrd="0" destOrd="0" presId="urn:microsoft.com/office/officeart/2005/8/layout/bProcess4"/>
    <dgm:cxn modelId="{C3383E03-4A44-4DDF-B136-943741AC191C}" srcId="{9EAA6971-D850-4AD4-B39F-928FFC05D5E3}" destId="{C1FAEB5C-E1B6-42C9-91C0-29817B5AC322}" srcOrd="2" destOrd="0" parTransId="{61DE5CC7-F3DA-4784-8F12-3D4C8ECFF48A}" sibTransId="{7F5D15C2-E471-479D-9A1A-14CA3EAA17FB}"/>
    <dgm:cxn modelId="{65B7310B-D7A8-47F1-8441-76FB8E4BCFFB}" type="presOf" srcId="{E1D64521-F6E4-44C9-98EF-6857EED93D88}" destId="{8222A17D-081F-4D91-BF07-200FF8F14EC0}" srcOrd="0" destOrd="0" presId="urn:microsoft.com/office/officeart/2005/8/layout/bProcess4"/>
    <dgm:cxn modelId="{74BB1593-9618-4ECC-A18C-DFBD3E8ECADC}" srcId="{9EAA6971-D850-4AD4-B39F-928FFC05D5E3}" destId="{62F8F4A0-AB6A-4AE8-984F-DC116E49B7A4}" srcOrd="0" destOrd="0" parTransId="{0DC9B29F-8CF0-43F8-BCB8-025701BA596C}" sibTransId="{4F465FF3-4EFE-4FBC-8704-48364EBC532E}"/>
    <dgm:cxn modelId="{F24B560F-94C4-4C6E-A9AB-CDBF63DA3DDC}" srcId="{9EAA6971-D850-4AD4-B39F-928FFC05D5E3}" destId="{87FC5EB3-D6D7-4ABA-BE19-A8E0A059CCBF}" srcOrd="1" destOrd="0" parTransId="{07654D3F-DC22-444B-8411-4D84EE3B49A6}" sibTransId="{E1D64521-F6E4-44C9-98EF-6857EED93D88}"/>
    <dgm:cxn modelId="{3D3C005F-6F17-4756-8E9E-82EB905EE9F6}" type="presOf" srcId="{C1FAEB5C-E1B6-42C9-91C0-29817B5AC322}" destId="{44CBA086-6390-406B-A9FD-494D20946E47}" srcOrd="0" destOrd="0" presId="urn:microsoft.com/office/officeart/2005/8/layout/bProcess4"/>
    <dgm:cxn modelId="{346D3C55-9C58-43B1-AC81-A45166E0F394}" type="presOf" srcId="{9EAA6971-D850-4AD4-B39F-928FFC05D5E3}" destId="{5FD55900-0930-4CE6-AD31-DC27EA756DD5}" srcOrd="0" destOrd="0" presId="urn:microsoft.com/office/officeart/2005/8/layout/bProcess4"/>
    <dgm:cxn modelId="{2A216256-60CC-417A-9024-69E623ECAEED}" type="presOf" srcId="{3FB498FE-75D0-46CA-8B77-21DECB21AD98}" destId="{204268FE-29D8-45C0-BCA6-DA63B72DC047}" srcOrd="0" destOrd="0" presId="urn:microsoft.com/office/officeart/2005/8/layout/bProcess4"/>
    <dgm:cxn modelId="{5038A960-9FD7-4AE9-84CD-B4003FD11995}" type="presOf" srcId="{62F8F4A0-AB6A-4AE8-984F-DC116E49B7A4}" destId="{2EA0E5D9-3B91-402D-B03A-864855917BBE}" srcOrd="0" destOrd="0" presId="urn:microsoft.com/office/officeart/2005/8/layout/bProcess4"/>
    <dgm:cxn modelId="{1B520565-07E5-4879-B67B-47C3ACDF1738}" srcId="{9EAA6971-D850-4AD4-B39F-928FFC05D5E3}" destId="{3FB498FE-75D0-46CA-8B77-21DECB21AD98}" srcOrd="3" destOrd="0" parTransId="{5D322147-5894-48CA-A123-B366A2A55E0B}" sibTransId="{2D368702-AD4E-4B0A-BC09-62ADBA3705D2}"/>
    <dgm:cxn modelId="{B2BB34D9-7C2D-4731-B40F-6D9FE745E04C}" type="presOf" srcId="{4F465FF3-4EFE-4FBC-8704-48364EBC532E}" destId="{07DF3776-BDD4-4D7A-B7F5-5E49CEE71D76}" srcOrd="0" destOrd="0" presId="urn:microsoft.com/office/officeart/2005/8/layout/bProcess4"/>
    <dgm:cxn modelId="{51354EB8-1680-4407-9BAC-26FB3F8B66DF}" type="presParOf" srcId="{5FD55900-0930-4CE6-AD31-DC27EA756DD5}" destId="{9831F84D-AE4D-4BB7-81DE-0E3C95BAC349}" srcOrd="0" destOrd="0" presId="urn:microsoft.com/office/officeart/2005/8/layout/bProcess4"/>
    <dgm:cxn modelId="{C3FD8800-0471-403F-A012-CCDBC2A4F561}" type="presParOf" srcId="{9831F84D-AE4D-4BB7-81DE-0E3C95BAC349}" destId="{CB74D5D0-239D-4A94-B269-CA267D9154EE}" srcOrd="0" destOrd="0" presId="urn:microsoft.com/office/officeart/2005/8/layout/bProcess4"/>
    <dgm:cxn modelId="{91B34256-C899-4DAE-A216-6D5F83A1A85D}" type="presParOf" srcId="{9831F84D-AE4D-4BB7-81DE-0E3C95BAC349}" destId="{2EA0E5D9-3B91-402D-B03A-864855917BBE}" srcOrd="1" destOrd="0" presId="urn:microsoft.com/office/officeart/2005/8/layout/bProcess4"/>
    <dgm:cxn modelId="{077915F2-50CC-4637-8D92-82F0DA7350CB}" type="presParOf" srcId="{5FD55900-0930-4CE6-AD31-DC27EA756DD5}" destId="{07DF3776-BDD4-4D7A-B7F5-5E49CEE71D76}" srcOrd="1" destOrd="0" presId="urn:microsoft.com/office/officeart/2005/8/layout/bProcess4"/>
    <dgm:cxn modelId="{8AB71530-AEF7-4AC2-86A9-6B491660A7ED}" type="presParOf" srcId="{5FD55900-0930-4CE6-AD31-DC27EA756DD5}" destId="{C9EC6B85-DC25-422B-88C2-DBEB40A93E2F}" srcOrd="2" destOrd="0" presId="urn:microsoft.com/office/officeart/2005/8/layout/bProcess4"/>
    <dgm:cxn modelId="{5B19D0F1-6C01-4222-8913-165FD09096BD}" type="presParOf" srcId="{C9EC6B85-DC25-422B-88C2-DBEB40A93E2F}" destId="{6BEE405A-A9D9-42CF-A0DA-DA203A1E8433}" srcOrd="0" destOrd="0" presId="urn:microsoft.com/office/officeart/2005/8/layout/bProcess4"/>
    <dgm:cxn modelId="{C2C4C6CD-8125-405C-A664-5FA3D9CC2BFF}" type="presParOf" srcId="{C9EC6B85-DC25-422B-88C2-DBEB40A93E2F}" destId="{616F98EC-33CA-4E6A-B15D-D18FBDC5AEFA}" srcOrd="1" destOrd="0" presId="urn:microsoft.com/office/officeart/2005/8/layout/bProcess4"/>
    <dgm:cxn modelId="{E9CA5274-69C9-4961-AA0E-0B17530A898A}" type="presParOf" srcId="{5FD55900-0930-4CE6-AD31-DC27EA756DD5}" destId="{8222A17D-081F-4D91-BF07-200FF8F14EC0}" srcOrd="3" destOrd="0" presId="urn:microsoft.com/office/officeart/2005/8/layout/bProcess4"/>
    <dgm:cxn modelId="{77F21FAC-CB85-49BD-9D31-3E5BA9D50880}" type="presParOf" srcId="{5FD55900-0930-4CE6-AD31-DC27EA756DD5}" destId="{5F1F1BD3-573D-47E0-BF34-DE685742DF0E}" srcOrd="4" destOrd="0" presId="urn:microsoft.com/office/officeart/2005/8/layout/bProcess4"/>
    <dgm:cxn modelId="{A0F385C5-AEB2-4A7F-B91A-22437FCC920A}" type="presParOf" srcId="{5F1F1BD3-573D-47E0-BF34-DE685742DF0E}" destId="{B5D04F56-4A86-4A10-8D98-8AC7BEBB3DDB}" srcOrd="0" destOrd="0" presId="urn:microsoft.com/office/officeart/2005/8/layout/bProcess4"/>
    <dgm:cxn modelId="{1DB64E64-A4B9-4EF9-970F-31BB3654A2E3}" type="presParOf" srcId="{5F1F1BD3-573D-47E0-BF34-DE685742DF0E}" destId="{44CBA086-6390-406B-A9FD-494D20946E47}" srcOrd="1" destOrd="0" presId="urn:microsoft.com/office/officeart/2005/8/layout/bProcess4"/>
    <dgm:cxn modelId="{FAD5EF7C-34D5-4B81-B88B-7D301B08CAC1}" type="presParOf" srcId="{5FD55900-0930-4CE6-AD31-DC27EA756DD5}" destId="{150FB266-C555-429E-BD1E-10901EC48B2E}" srcOrd="5" destOrd="0" presId="urn:microsoft.com/office/officeart/2005/8/layout/bProcess4"/>
    <dgm:cxn modelId="{025FBD5C-3F46-4B15-A742-8A7AD177AA8F}" type="presParOf" srcId="{5FD55900-0930-4CE6-AD31-DC27EA756DD5}" destId="{265EECCF-A9F5-4932-A3D8-683D52058A75}" srcOrd="6" destOrd="0" presId="urn:microsoft.com/office/officeart/2005/8/layout/bProcess4"/>
    <dgm:cxn modelId="{4E4F0FC0-23D9-4EE5-BF5C-A11D31FE56E2}" type="presParOf" srcId="{265EECCF-A9F5-4932-A3D8-683D52058A75}" destId="{32276AA9-07F5-4C47-AB09-457583E6294A}" srcOrd="0" destOrd="0" presId="urn:microsoft.com/office/officeart/2005/8/layout/bProcess4"/>
    <dgm:cxn modelId="{A713714E-7482-4448-9E06-F56F083122FD}" type="presParOf" srcId="{265EECCF-A9F5-4932-A3D8-683D52058A75}" destId="{204268FE-29D8-45C0-BCA6-DA63B72DC04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F3776-BDD4-4D7A-B7F5-5E49CEE71D76}">
      <dsp:nvSpPr>
        <dsp:cNvPr id="0" name=""/>
        <dsp:cNvSpPr/>
      </dsp:nvSpPr>
      <dsp:spPr>
        <a:xfrm rot="5400000">
          <a:off x="-383461" y="1721952"/>
          <a:ext cx="1706784" cy="2066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A0E5D9-3B91-402D-B03A-864855917BBE}">
      <dsp:nvSpPr>
        <dsp:cNvPr id="0" name=""/>
        <dsp:cNvSpPr/>
      </dsp:nvSpPr>
      <dsp:spPr>
        <a:xfrm>
          <a:off x="2955" y="623497"/>
          <a:ext cx="2296291" cy="13777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/>
              <a:cs typeface="Times New Roman"/>
            </a:rPr>
            <a:t>1-2 года - звуки А О Э П Б М </a:t>
          </a:r>
          <a:endParaRPr lang="en-US" sz="2400" kern="1200" dirty="0">
            <a:latin typeface="Times New Roman"/>
            <a:cs typeface="Times New Roman"/>
          </a:endParaRPr>
        </a:p>
      </dsp:txBody>
      <dsp:txXfrm>
        <a:off x="43309" y="663851"/>
        <a:ext cx="2215583" cy="1297066"/>
      </dsp:txXfrm>
    </dsp:sp>
    <dsp:sp modelId="{8222A17D-081F-4D91-BF07-200FF8F14EC0}">
      <dsp:nvSpPr>
        <dsp:cNvPr id="0" name=""/>
        <dsp:cNvSpPr/>
      </dsp:nvSpPr>
      <dsp:spPr>
        <a:xfrm>
          <a:off x="477647" y="2583061"/>
          <a:ext cx="3038633" cy="20666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16F98EC-33CA-4E6A-B15D-D18FBDC5AEFA}">
      <dsp:nvSpPr>
        <dsp:cNvPr id="0" name=""/>
        <dsp:cNvSpPr/>
      </dsp:nvSpPr>
      <dsp:spPr>
        <a:xfrm>
          <a:off x="2955" y="2345715"/>
          <a:ext cx="2296291" cy="137777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/>
              <a:cs typeface="Times New Roman"/>
            </a:rPr>
            <a:t>2-3 года - звуки И Ы У Ф В Т Д Н К Г Х Й </a:t>
          </a:r>
          <a:endParaRPr lang="en-US" sz="2400" kern="1200" dirty="0">
            <a:latin typeface="Times New Roman"/>
            <a:cs typeface="Times New Roman"/>
          </a:endParaRPr>
        </a:p>
      </dsp:txBody>
      <dsp:txXfrm>
        <a:off x="43309" y="2386069"/>
        <a:ext cx="2215583" cy="1297066"/>
      </dsp:txXfrm>
    </dsp:sp>
    <dsp:sp modelId="{150FB266-C555-429E-BD1E-10901EC48B2E}">
      <dsp:nvSpPr>
        <dsp:cNvPr id="0" name=""/>
        <dsp:cNvSpPr/>
      </dsp:nvSpPr>
      <dsp:spPr>
        <a:xfrm rot="16200000">
          <a:off x="2670605" y="1721952"/>
          <a:ext cx="1706784" cy="20666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CBA086-6390-406B-A9FD-494D20946E47}">
      <dsp:nvSpPr>
        <dsp:cNvPr id="0" name=""/>
        <dsp:cNvSpPr/>
      </dsp:nvSpPr>
      <dsp:spPr>
        <a:xfrm>
          <a:off x="3057022" y="2345715"/>
          <a:ext cx="2296291" cy="13777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/>
              <a:cs typeface="Times New Roman"/>
            </a:rPr>
            <a:t>3 – 5 лет - звуки С З Ц Ш Ж Ч Щ </a:t>
          </a:r>
          <a:endParaRPr lang="en-US" sz="2400" kern="1200" dirty="0">
            <a:latin typeface="Times New Roman"/>
            <a:cs typeface="Times New Roman"/>
          </a:endParaRPr>
        </a:p>
      </dsp:txBody>
      <dsp:txXfrm>
        <a:off x="3097376" y="2386069"/>
        <a:ext cx="2215583" cy="1297066"/>
      </dsp:txXfrm>
    </dsp:sp>
    <dsp:sp modelId="{204268FE-29D8-45C0-BCA6-DA63B72DC047}">
      <dsp:nvSpPr>
        <dsp:cNvPr id="0" name=""/>
        <dsp:cNvSpPr/>
      </dsp:nvSpPr>
      <dsp:spPr>
        <a:xfrm>
          <a:off x="3057022" y="623497"/>
          <a:ext cx="2296291" cy="13777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/>
              <a:cs typeface="Times New Roman"/>
            </a:rPr>
            <a:t>5 - 6 лет - звуки Л Р</a:t>
          </a:r>
          <a:endParaRPr lang="en-US" sz="2400" kern="1200" dirty="0">
            <a:latin typeface="Times New Roman"/>
            <a:cs typeface="Times New Roman"/>
          </a:endParaRPr>
        </a:p>
      </dsp:txBody>
      <dsp:txXfrm>
        <a:off x="3097376" y="663851"/>
        <a:ext cx="2215583" cy="1297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0CA85-BF38-4762-934C-D00F2047C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CA3C9-6579-49D9-A5FD-20231FB4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9B94FE-6287-4D49-B0E5-FE9A9BA7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0C0B2A-3FD1-4235-A16E-0ED1E028A93E}"/>
              </a:ext>
            </a:extLst>
          </p:cNvPr>
          <p:cNvCxnSpPr>
            <a:cxnSpLocks/>
          </p:cNvCxnSpPr>
          <p:nvPr/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494E066-0146-46E9-BAF1-C33240ABA294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3243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24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82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2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78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91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81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08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4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9B2F1-1E32-44DB-B50E-BEA1896CAD81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74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E80DA6-B971-46B7-B0D3-8581AE0B6ACB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12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4EC743F4-8769-40B4-85DF-6CB8DE9F66AA}" type="datetimeFigureOut">
              <a:rPr lang="en-US" smtClean="0"/>
              <a:pPr/>
              <a:t>3/10/2023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FF2BD96E-3838-45D2-9031-D3AF67C920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36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27" r:id="rId6"/>
    <p:sldLayoutId id="2147483723" r:id="rId7"/>
    <p:sldLayoutId id="2147483724" r:id="rId8"/>
    <p:sldLayoutId id="2147483725" r:id="rId9"/>
    <p:sldLayoutId id="2147483726" r:id="rId10"/>
    <p:sldLayoutId id="2147483728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3011B0B3-5679-4759-90B8-3B908C4CBD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06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5882" y="540966"/>
            <a:ext cx="4075200" cy="22266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4400" b="0" dirty="0" smtClean="0">
                <a:latin typeface="Times New Roman"/>
                <a:ea typeface="+mj-lt"/>
                <a:cs typeface="+mj-lt"/>
              </a:rPr>
              <a:t>Этапы </a:t>
            </a:r>
            <a:r>
              <a:rPr lang="ru-RU" sz="4400" b="0" dirty="0">
                <a:latin typeface="Times New Roman"/>
                <a:ea typeface="+mj-lt"/>
                <a:cs typeface="+mj-lt"/>
              </a:rPr>
              <a:t>усвоения детьми трудных </a:t>
            </a:r>
            <a:r>
              <a:rPr lang="ru-RU" sz="4400" b="0" dirty="0" smtClean="0">
                <a:latin typeface="Times New Roman"/>
                <a:ea typeface="+mj-lt"/>
                <a:cs typeface="+mj-lt"/>
              </a:rPr>
              <a:t>звуков</a:t>
            </a:r>
            <a:endParaRPr lang="ru-RU" sz="4400" dirty="0">
              <a:latin typeface="Times New Roman"/>
              <a:cs typeface="Times New Roman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0F37AA1-A09B-4E28-987B-38E5060E1B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25496" y="2912637"/>
            <a:ext cx="2216150" cy="2707766"/>
            <a:chOff x="5693896" y="2912637"/>
            <a:chExt cx="2216150" cy="2707766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74D018-FDBA-4AD4-8C74-17D41F4FB69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93896" y="4442479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B43F5C4-EF74-49F4-97CB-97938DDC2F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B74E0761-A6EC-4896-A2D4-97A0AF0AA00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60" name="Freeform 68">
                  <a:extLst>
                    <a:ext uri="{FF2B5EF4-FFF2-40B4-BE49-F238E27FC236}">
                      <a16:creationId xmlns:a16="http://schemas.microsoft.com/office/drawing/2014/main" id="{E02DDA0C-BC2F-4EA7-B34E-E0A38B82BA22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Freeform 69">
                  <a:extLst>
                    <a:ext uri="{FF2B5EF4-FFF2-40B4-BE49-F238E27FC236}">
                      <a16:creationId xmlns:a16="http://schemas.microsoft.com/office/drawing/2014/main" id="{CF13B05D-4163-4B4E-A2D2-FA7ED9468237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Line 70">
                  <a:extLst>
                    <a:ext uri="{FF2B5EF4-FFF2-40B4-BE49-F238E27FC236}">
                      <a16:creationId xmlns:a16="http://schemas.microsoft.com/office/drawing/2014/main" id="{6D222543-B140-45C1-A731-C56E6B3A17C5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21D25868-4B38-41A5-8DA7-BB01E853424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7" name="Freeform 68">
                  <a:extLst>
                    <a:ext uri="{FF2B5EF4-FFF2-40B4-BE49-F238E27FC236}">
                      <a16:creationId xmlns:a16="http://schemas.microsoft.com/office/drawing/2014/main" id="{9BA6FA89-CCD8-4CC0-954F-FBBFA59737E7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 69">
                  <a:extLst>
                    <a:ext uri="{FF2B5EF4-FFF2-40B4-BE49-F238E27FC236}">
                      <a16:creationId xmlns:a16="http://schemas.microsoft.com/office/drawing/2014/main" id="{73005E59-2B44-4A62-A8F1-504FB170608D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Line 70">
                  <a:extLst>
                    <a:ext uri="{FF2B5EF4-FFF2-40B4-BE49-F238E27FC236}">
                      <a16:creationId xmlns:a16="http://schemas.microsoft.com/office/drawing/2014/main" id="{C9AB3E16-8B92-47B2-BA2E-02935767A808}"/>
                    </a:ext>
                    <a:ext uri="{C183D7F6-B498-43B3-948B-1728B52AA6E4}">
                      <adec:decorative xmlns=""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29" name="Picture 3" descr="Парта с книгами и карандашами на фоне доски">
            <a:extLst>
              <a:ext uri="{FF2B5EF4-FFF2-40B4-BE49-F238E27FC236}">
                <a16:creationId xmlns:a16="http://schemas.microsoft.com/office/drawing/2014/main" id="{E890DA39-FBEB-325D-4417-5237DBD0A7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58" r="20256" b="-2"/>
          <a:stretch/>
        </p:blipFill>
        <p:spPr>
          <a:xfrm>
            <a:off x="6080462" y="6306"/>
            <a:ext cx="6111538" cy="6858000"/>
          </a:xfrm>
          <a:prstGeom prst="rect">
            <a:avLst/>
          </a:prstGeom>
        </p:spPr>
      </p:pic>
      <p:pic>
        <p:nvPicPr>
          <p:cNvPr id="2050" name="Picture 2" descr="https://static.tildacdn.com/tild3666-3836-4535-a538-623966643538/Speech-Therapy_2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94" y="4094103"/>
            <a:ext cx="3616101" cy="2410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950A5-DFED-60A9-7738-52E6B96D3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6646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a typeface="+mj-lt"/>
                <a:cs typeface="+mj-lt"/>
              </a:rPr>
              <a:t/>
            </a:r>
            <a:br>
              <a:rPr lang="ru-RU" dirty="0">
                <a:ea typeface="+mj-lt"/>
                <a:cs typeface="+mj-lt"/>
              </a:rPr>
            </a:br>
            <a:r>
              <a:rPr lang="ru-RU" b="1" dirty="0">
                <a:latin typeface="Times New Roman"/>
                <a:cs typeface="Times New Roman"/>
              </a:rPr>
              <a:t>Сонорные звуки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798444-5515-22C8-5161-9440AEF2E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82" y="1069601"/>
            <a:ext cx="11793229" cy="40401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400"/>
              </a:spcBef>
              <a:buNone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[Л] Мягкий звук Л' появляется на втором году жизни. В 3 года дети заменяют мягким Л' недостающие звуки Л, РЬ, Р. Иногда заменяют Л звуком Й. К четырем годам появляется звук Л, но иногда дети заменяют его и или Л'. В 5-6 лет улучшается произношение, но могут быть трудности в употреблении слов, насыщенных одновременно звуками Л и Р.</a:t>
            </a:r>
            <a:endParaRPr lang="ru-RU">
              <a:solidFill>
                <a:srgbClr val="000000">
                  <a:alpha val="60000"/>
                </a:srgbClr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E08EFA5-F642-4025-7F6C-EEAE73E94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200400"/>
            <a:ext cx="3169023" cy="3180229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00D1E1A-CB26-AE25-77EA-CFB460554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7914" y="3418914"/>
            <a:ext cx="2743200" cy="2743200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48C0C5F2-30DB-F5CD-9E27-FC934D675A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3559481"/>
            <a:ext cx="3061854" cy="24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46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DB7173-2C93-ADF9-70DF-2E4EC90CB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606" y="935131"/>
            <a:ext cx="10213200" cy="274030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[Р] Твердый звук Р появляется у детей в 2 — 2,5 года. Процесс усвоения звука Р происходит через следующую систему заменителей й-ль-л-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рь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-р (рыба — рыба —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либа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 — </a:t>
            </a:r>
            <a:r>
              <a:rPr lang="ru-RU" sz="24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лыба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). Данная система заменителей не является обязательной для всех детей. У большинства детей в 4 года может наблюдаться замена сонорного звука Р на Й или ЛЬ. К концу пятого года большинство детей усваивают и правильно произносят звук Р.</a:t>
            </a:r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48804D1-27B1-CF37-B91F-44CE01D10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930" y="395289"/>
            <a:ext cx="10347670" cy="4516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Сонорные звуки</a:t>
            </a:r>
            <a:endParaRPr lang="ru-RU" dirty="0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2461C39B-A0FC-F9A0-DADE-1794B5F1A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549" y="3480548"/>
            <a:ext cx="3314699" cy="330349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AD2D512B-E641-90C5-5362-955E94EB7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1" y="3821074"/>
            <a:ext cx="2586318" cy="2734501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6BC1D0DE-B80B-126F-26F9-26EA60CDF1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4" y="-4483"/>
            <a:ext cx="2026024" cy="2026024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826E4BD5-9332-52DB-FB0B-E7AC82740B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6695" y="4399430"/>
            <a:ext cx="2339788" cy="233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5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9832A-F3EF-EF80-1720-D61B076FB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971" y="232882"/>
            <a:ext cx="4078800" cy="1569660"/>
          </a:xfrm>
        </p:spPr>
        <p:txBody>
          <a:bodyPr wrap="square" anchor="b">
            <a:normAutofit/>
          </a:bodyPr>
          <a:lstStyle/>
          <a:p>
            <a:pPr algn="ctr"/>
            <a:r>
              <a:rPr lang="ru-RU" b="1" dirty="0">
                <a:latin typeface="Times New Roman"/>
                <a:ea typeface="+mj-lt"/>
                <a:cs typeface="+mj-lt"/>
              </a:rPr>
              <a:t>Примерный возраст появления звуков</a:t>
            </a:r>
            <a:endParaRPr lang="ru-RU" b="1" dirty="0">
              <a:latin typeface="Times New Roman"/>
              <a:cs typeface="Times New Roman"/>
            </a:endParaRPr>
          </a:p>
        </p:txBody>
      </p:sp>
      <p:pic>
        <p:nvPicPr>
          <p:cNvPr id="21" name="Рисунок 21" descr="Изображение выглядит как человек, внутренний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E80176BF-A6FA-7336-22A5-D098FE7A5D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3" r="15494" b="2"/>
          <a:stretch/>
        </p:blipFill>
        <p:spPr>
          <a:xfrm>
            <a:off x="6096001" y="540033"/>
            <a:ext cx="5555012" cy="577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F427EC4-6F2A-6C83-5046-7F920B8A33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161437"/>
              </p:ext>
            </p:extLst>
          </p:nvPr>
        </p:nvGraphicFramePr>
        <p:xfrm>
          <a:off x="384883" y="1868542"/>
          <a:ext cx="5356269" cy="4346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8297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28DC94-46E3-971D-7B63-2F37D039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36" y="232881"/>
            <a:ext cx="4078800" cy="695601"/>
          </a:xfrm>
        </p:spPr>
        <p:txBody>
          <a:bodyPr wrap="square" anchor="b">
            <a:normAutofit/>
          </a:bodyPr>
          <a:lstStyle/>
          <a:p>
            <a:pPr algn="ctr"/>
            <a:r>
              <a:rPr lang="ru-RU" b="1" dirty="0">
                <a:latin typeface="Times New Roman"/>
                <a:cs typeface="Times New Roman"/>
              </a:rPr>
              <a:t>Свистящие звуки</a:t>
            </a: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05D11A-162E-EFCE-9441-C62230ED5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3" y="815190"/>
            <a:ext cx="6039829" cy="504175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[С] </a:t>
            </a:r>
            <a:endParaRPr lang="ru-RU" sz="2400">
              <a:solidFill>
                <a:schemeClr val="bg2">
                  <a:lumMod val="10000"/>
                </a:schemeClr>
              </a:solidFill>
              <a:latin typeface="Times New Roman"/>
              <a:cs typeface="Times New Roman"/>
            </a:endParaRPr>
          </a:p>
          <a:p>
            <a:pPr marL="0" indent="0" algn="just">
              <a:lnSpc>
                <a:spcPct val="140000"/>
              </a:lnSpc>
              <a:spcBef>
                <a:spcPts val="400"/>
              </a:spcBef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Твердый звук С появляется у детей в возрасте 2 - 2,5 года.</a:t>
            </a:r>
            <a:endParaRPr lang="ru-RU">
              <a:solidFill>
                <a:schemeClr val="bg2">
                  <a:lumMod val="10000"/>
                </a:schemeClr>
              </a:solidFill>
              <a:latin typeface="Times New Roman"/>
              <a:ea typeface="+mn-lt"/>
              <a:cs typeface="Times New Roman"/>
            </a:endParaRPr>
          </a:p>
          <a:p>
            <a:pPr marL="0" indent="0" algn="just">
              <a:lnSpc>
                <a:spcPct val="140000"/>
              </a:lnSpc>
              <a:spcBef>
                <a:spcPts val="400"/>
              </a:spcBef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Могут быть замены С -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Сь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, межзубное или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призубное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 произношение. К четырем годам дети усваивают произношение твердого звука С (однако возможны замены и пропуски). К пяти годам ребенок должен правильно произносить звука С (язык должен находится за нижними резцами, губы в улыбке, зубы сближены).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/>
              <a:cs typeface="Times New Roman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C9CF63D-A2A3-4ECF-BC53-4B0D56918F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540033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66330801-AEAA-5540-B6BC-FE079B4C6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202" y="237441"/>
            <a:ext cx="3954379" cy="2955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D89906E-7134-CD86-4F69-FF11C2343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547" y="3200305"/>
            <a:ext cx="3449170" cy="341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7AAA419D-7E17-A969-789E-56BB92BE2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017" y="4903694"/>
            <a:ext cx="1801906" cy="180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43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268346D-5E77-4906-AC8D-57FB88F11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3D07-47A4-E456-FA83-AD37213C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369" y="-1307"/>
            <a:ext cx="4078800" cy="1453003"/>
          </a:xfrm>
        </p:spPr>
        <p:txBody>
          <a:bodyPr wrap="square" anchor="b">
            <a:normAutofit/>
          </a:bodyPr>
          <a:lstStyle/>
          <a:p>
            <a:pPr algn="ctr"/>
            <a:r>
              <a:rPr lang="ru-RU" b="1">
                <a:latin typeface="Times New Roman"/>
                <a:cs typeface="Times New Roman"/>
              </a:rPr>
              <a:t>Свистящие звуки</a:t>
            </a:r>
            <a:endParaRPr lang="ru-RU">
              <a:ea typeface="+mj-lt"/>
              <a:cs typeface="+mj-lt"/>
            </a:endParaRPr>
          </a:p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68C6BE-41CC-4C4D-850F-F82321AE7B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D5950A6-A78F-E2C0-E22E-E4D5A9396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1552716"/>
            <a:ext cx="4999885" cy="374991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CBC1FDF-AE13-4731-B38F-2761BDFDBB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81769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52F120-03B4-BEB7-BED0-D0EAC1ED5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810" y="1050460"/>
            <a:ext cx="5546770" cy="50418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ru-RU" sz="2200" b="1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[3]. </a:t>
            </a:r>
            <a:endParaRPr lang="ru-RU" sz="2200" b="1" dirty="0">
              <a:solidFill>
                <a:schemeClr val="bg2">
                  <a:lumMod val="10000"/>
                </a:schemeClr>
              </a:solidFill>
              <a:latin typeface="Times New Roman"/>
              <a:cs typeface="Times New Roman"/>
            </a:endParaRPr>
          </a:p>
          <a:p>
            <a:pPr marL="0" indent="0" algn="just">
              <a:lnSpc>
                <a:spcPct val="140000"/>
              </a:lnSpc>
              <a:buNone/>
            </a:pP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Появляется звук 3 на втором году жизни. В основном ребенок заменяет его мягким вариантом: </a:t>
            </a:r>
            <a:r>
              <a:rPr lang="ru-RU" sz="22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Зёя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, (Зоя). К концу третьего года у ребенка появляется твердый звук 3, однако может быть смешение артикуляционно-близких звуков: «жук» - «</a:t>
            </a:r>
            <a:r>
              <a:rPr lang="ru-RU" sz="22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зюк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», «Зубы» - «</a:t>
            </a:r>
            <a:r>
              <a:rPr lang="ru-RU" sz="22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субы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». К концу четвертого года жизни большинство детей усваивают и правильно произносят звук.</a:t>
            </a:r>
            <a:endParaRPr lang="ru-RU" sz="2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77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88481-986A-BA27-DB05-92505D9A1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88" y="3082"/>
            <a:ext cx="4078800" cy="902989"/>
          </a:xfrm>
        </p:spPr>
        <p:txBody>
          <a:bodyPr wrap="square" anchor="b">
            <a:normAutofit fontScale="90000"/>
          </a:bodyPr>
          <a:lstStyle/>
          <a:p>
            <a:pPr algn="ctr"/>
            <a:r>
              <a:rPr lang="ru-RU" b="1" dirty="0">
                <a:latin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Свистящие звуки</a:t>
            </a:r>
            <a:endParaRPr lang="ru-RU" dirty="0">
              <a:ea typeface="+mj-lt"/>
              <a:cs typeface="+mj-lt"/>
            </a:endParaRPr>
          </a:p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94E4E-39DC-6DF5-8359-E7B81D66E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971" y="669512"/>
            <a:ext cx="5927769" cy="504175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[Ц]. Усвоение звука Ц проходит такие промежуточные звуки: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-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сь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-с-тс-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тц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 .</a:t>
            </a:r>
          </a:p>
          <a:p>
            <a:pPr marL="0" indent="0" algn="just">
              <a:lnSpc>
                <a:spcPct val="140000"/>
              </a:lnSpc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 Данная система заменителей не является обязательной для всех детей. На третьем году жизни у ребенка может еще отсутствовать твердый звук Ц и заменяться звуком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Ть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 или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Сь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 (С). К концу третьего года этот звук появляется у некоторых детей, а к четырем годам дифференцируется и произносится правильно большинством малышей.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9CF63D-A2A3-4ECF-BC53-4B0D56918F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540033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81E2D7A-5E17-FE84-CF14-9EAC6E17C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2278" y="626571"/>
            <a:ext cx="3904090" cy="3935343"/>
          </a:xfrm>
          <a:prstGeom prst="rect">
            <a:avLst/>
          </a:prstGeom>
        </p:spPr>
      </p:pic>
      <p:pic>
        <p:nvPicPr>
          <p:cNvPr id="7" name="Рисунок 7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FE7528C5-6CD1-D182-A50E-6E2619698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739" y="4222278"/>
            <a:ext cx="2485465" cy="248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1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FD21F-171E-32A1-17E5-2EE4B55CF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047" y="115142"/>
            <a:ext cx="4229259" cy="1112836"/>
          </a:xfrm>
        </p:spPr>
        <p:txBody>
          <a:bodyPr/>
          <a:lstStyle/>
          <a:p>
            <a:r>
              <a:rPr lang="ru-RU" b="1" dirty="0">
                <a:latin typeface="Times New Roman"/>
                <a:cs typeface="Times New Roman"/>
              </a:rPr>
              <a:t>Шипящие звуки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E4093C-0B25-6BC8-A228-D8C947222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30" y="1237689"/>
            <a:ext cx="12084582" cy="30988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spcBef>
                <a:spcPts val="400"/>
              </a:spcBef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3вук [Ш]. Шипящий звук Ш появляется обычно на третьем году жизни. Но он еще очень неустойчив. Многие дети смешивают его со свистящим С. У некоторых детей в 4-5 лет может наблюдаться неправильное формирование звука: боковое, нижнее и пр. Не всегда четко дифференцируется в речи. Может заменяться не только свистящими, но и звуками X и Ф. К 5-6 годам произносительная сторона достигает довольно высокого уровня.</a:t>
            </a:r>
            <a:endParaRPr lang="ru-RU">
              <a:solidFill>
                <a:schemeClr val="bg2">
                  <a:lumMod val="1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0355F203-1391-0CF8-67FB-73F58FE58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194" y="3338408"/>
            <a:ext cx="2911288" cy="3475714"/>
          </a:xfrm>
          <a:prstGeom prst="rect">
            <a:avLst/>
          </a:prstGeom>
        </p:spPr>
      </p:pic>
      <p:pic>
        <p:nvPicPr>
          <p:cNvPr id="5" name="Рисунок 5" descr="Изображение выглядит как игрушка, кукла&#10;&#10;Автоматически созданное описание">
            <a:extLst>
              <a:ext uri="{FF2B5EF4-FFF2-40B4-BE49-F238E27FC236}">
                <a16:creationId xmlns:a16="http://schemas.microsoft.com/office/drawing/2014/main" id="{C1D79EEA-36CC-CB0E-D949-9B737DD10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312" y="3882357"/>
            <a:ext cx="3236258" cy="2555904"/>
          </a:xfrm>
          <a:prstGeom prst="rect">
            <a:avLst/>
          </a:prstGeom>
        </p:spPr>
      </p:pic>
      <p:pic>
        <p:nvPicPr>
          <p:cNvPr id="6" name="Рисунок 6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C1990BA3-63E0-CC73-B57B-4F843F716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88" y="3760695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6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1215E67-334F-BA6F-BCCD-70BCE448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518" y="204789"/>
            <a:ext cx="6328800" cy="66460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/>
                <a:cs typeface="Times New Roman"/>
              </a:rPr>
              <a:t>Шипящие звуки</a:t>
            </a:r>
            <a:endParaRPr lang="ru-RU">
              <a:ea typeface="+mj-lt"/>
              <a:cs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5F9A52-F2FE-D532-6B3B-3DFA6F0BF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18" y="766624"/>
            <a:ext cx="7270094" cy="3913700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9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[Ж] Появляется в 2 года 3 месяца. Некоторые дети произносят его сразу верно, но большинство заменяют свистящим: «</a:t>
            </a:r>
            <a:r>
              <a:rPr lang="ru-RU" sz="29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зук</a:t>
            </a:r>
            <a:r>
              <a:rPr lang="ru-RU" sz="29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» вместо «жук». В 3-4 года большинство детей усваивают правильное произношение звука Ж. К 4-6 годам звук обычно чистый, но иногда дети испытывают затруднение при произнесении слов, насыщенных свистящими и шипящими звуками</a:t>
            </a:r>
            <a:r>
              <a:rPr lang="ru-RU" dirty="0">
                <a:ea typeface="+mn-lt"/>
                <a:cs typeface="+mn-lt"/>
              </a:rPr>
              <a:t>.</a:t>
            </a:r>
            <a:endParaRPr lang="ru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05D45D7-984D-4CDD-B1BC-0CF407C722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2485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43913842-7352-1534-77C8-F127512A3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50" y="1847650"/>
            <a:ext cx="2767362" cy="316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0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5DCFBD7-5612-480F-BED3-7820176A50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DB4B2-98C1-3E34-91AC-15F38F682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176" y="141007"/>
            <a:ext cx="3899982" cy="80178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b="1" dirty="0">
                <a:latin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cs typeface="Times New Roman"/>
              </a:rPr>
            </a:br>
            <a:r>
              <a:rPr lang="ru-RU" b="1" dirty="0">
                <a:latin typeface="Times New Roman"/>
                <a:cs typeface="Times New Roman"/>
              </a:rPr>
              <a:t>Шипящие звуки</a:t>
            </a:r>
            <a:endParaRPr lang="ru-RU" dirty="0">
              <a:ea typeface="+mj-lt"/>
              <a:cs typeface="+mj-lt"/>
            </a:endParaRPr>
          </a:p>
          <a:p>
            <a:pPr algn="ctr"/>
            <a:endParaRPr lang="ru-RU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093493-446B-45A4-9D25-97A096BDF4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8100000" flipH="1">
            <a:off x="554357" y="402322"/>
            <a:ext cx="641183" cy="1069728"/>
            <a:chOff x="6484112" y="2967038"/>
            <a:chExt cx="641183" cy="106972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5290F66-CF0B-44A8-98F9-67989433E9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6" name="Freeform 68">
                <a:extLst>
                  <a:ext uri="{FF2B5EF4-FFF2-40B4-BE49-F238E27FC236}">
                    <a16:creationId xmlns:a16="http://schemas.microsoft.com/office/drawing/2014/main" id="{B1EC4FC7-CA30-496A-A81F-23F077FC314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9">
                <a:extLst>
                  <a:ext uri="{FF2B5EF4-FFF2-40B4-BE49-F238E27FC236}">
                    <a16:creationId xmlns:a16="http://schemas.microsoft.com/office/drawing/2014/main" id="{5D6D0395-600E-4B20-8F30-0AEE77B5E7F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70">
                <a:extLst>
                  <a:ext uri="{FF2B5EF4-FFF2-40B4-BE49-F238E27FC236}">
                    <a16:creationId xmlns:a16="http://schemas.microsoft.com/office/drawing/2014/main" id="{FF4B76F2-9796-41F3-B9E3-83F7B60DD4C4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CEC35DC-9637-4964-84AC-F26B998A58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6484112" y="3104366"/>
              <a:ext cx="317159" cy="932400"/>
              <a:chOff x="6808136" y="2967038"/>
              <a:chExt cx="317159" cy="932400"/>
            </a:xfrm>
          </p:grpSpPr>
          <p:sp>
            <p:nvSpPr>
              <p:cNvPr id="13" name="Freeform 68">
                <a:extLst>
                  <a:ext uri="{FF2B5EF4-FFF2-40B4-BE49-F238E27FC236}">
                    <a16:creationId xmlns:a16="http://schemas.microsoft.com/office/drawing/2014/main" id="{DBDE4896-1B60-4B58-9194-5253D8C3528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9">
                <a:extLst>
                  <a:ext uri="{FF2B5EF4-FFF2-40B4-BE49-F238E27FC236}">
                    <a16:creationId xmlns:a16="http://schemas.microsoft.com/office/drawing/2014/main" id="{59C17307-B18A-4106-97D9-D516369BA64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Line 70">
                <a:extLst>
                  <a:ext uri="{FF2B5EF4-FFF2-40B4-BE49-F238E27FC236}">
                    <a16:creationId xmlns:a16="http://schemas.microsoft.com/office/drawing/2014/main" id="{141D9497-DF71-477C-BFC8-AE0D408BAF6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9F703F4-243C-4517-80DA-7AC36B7D9A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3159000"/>
            <a:ext cx="0" cy="540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62D84C-1806-33B2-ECA9-05ED06FD8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90" y="933823"/>
            <a:ext cx="5683996" cy="4835152"/>
          </a:xfr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6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[Ч] Появляется в 2 года 3 месяца. Но некоторые малыши заменяют его соответствующим твердым свистящим: </a:t>
            </a:r>
            <a:r>
              <a:rPr lang="ru-RU" sz="2600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цасы</a:t>
            </a:r>
            <a:r>
              <a:rPr lang="ru-RU" sz="2600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 вместо часы. В 4 года большинство детей усваивают и правильно произносят звук Ч. Возникают трудности при произнесении слов, насыщенных одновременно шипящими и свистящими звуками. В 5-6 лет и произносится четко. Но может наблюдаться смешение ч-ц, щ-ч. Необходима работа по развитию фонематического слуха.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55013FF-CA42-4E11-9C84-9B450958B3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8900000" flipH="1">
            <a:off x="4900460" y="5368081"/>
            <a:ext cx="641183" cy="1069728"/>
            <a:chOff x="6484112" y="2967038"/>
            <a:chExt cx="641183" cy="106972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2AE2C0-471F-463F-81AD-036775172C8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28" name="Freeform 68">
                <a:extLst>
                  <a:ext uri="{FF2B5EF4-FFF2-40B4-BE49-F238E27FC236}">
                    <a16:creationId xmlns:a16="http://schemas.microsoft.com/office/drawing/2014/main" id="{86AC4227-904F-4DAA-8EB3-AA15045E613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9">
                <a:extLst>
                  <a:ext uri="{FF2B5EF4-FFF2-40B4-BE49-F238E27FC236}">
                    <a16:creationId xmlns:a16="http://schemas.microsoft.com/office/drawing/2014/main" id="{A9C558C0-0AE1-4345-9661-C1F771AF8C8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70">
                <a:extLst>
                  <a:ext uri="{FF2B5EF4-FFF2-40B4-BE49-F238E27FC236}">
                    <a16:creationId xmlns:a16="http://schemas.microsoft.com/office/drawing/2014/main" id="{70FD5E86-918D-4F6B-A6B2-DB8A113D466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11235B7-14E2-4FFE-92E8-58F11DE112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6484112" y="3104366"/>
              <a:ext cx="317159" cy="932400"/>
              <a:chOff x="6808136" y="2967038"/>
              <a:chExt cx="317159" cy="932400"/>
            </a:xfrm>
          </p:grpSpPr>
          <p:sp>
            <p:nvSpPr>
              <p:cNvPr id="25" name="Freeform 68">
                <a:extLst>
                  <a:ext uri="{FF2B5EF4-FFF2-40B4-BE49-F238E27FC236}">
                    <a16:creationId xmlns:a16="http://schemas.microsoft.com/office/drawing/2014/main" id="{8520057A-9BA7-4A16-B939-D2BD2EEB3AF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69">
                <a:extLst>
                  <a:ext uri="{FF2B5EF4-FFF2-40B4-BE49-F238E27FC236}">
                    <a16:creationId xmlns:a16="http://schemas.microsoft.com/office/drawing/2014/main" id="{9541235C-1F48-4100-872C-24CECB3B96E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70">
                <a:extLst>
                  <a:ext uri="{FF2B5EF4-FFF2-40B4-BE49-F238E27FC236}">
                    <a16:creationId xmlns:a16="http://schemas.microsoft.com/office/drawing/2014/main" id="{24D640F2-8B18-48D4-9845-20F0A8CA5C3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35F7134-3C8A-BE8D-2008-9BFDF4EFD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07" y="697499"/>
            <a:ext cx="2743200" cy="2656985"/>
          </a:xfrm>
          <a:prstGeom prst="rect">
            <a:avLst/>
          </a:prstGeom>
        </p:spPr>
      </p:pic>
      <p:pic>
        <p:nvPicPr>
          <p:cNvPr id="1036" name="Picture 12" descr="https://cdn-icons-png.flaticon.com/512/8021/80219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3" y="2949934"/>
            <a:ext cx="3741088" cy="374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036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AEB7F98-32EC-40D3-89EE-C843302316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19F58-C802-9FC0-9150-3BD7B0590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284" y="1696197"/>
            <a:ext cx="3892550" cy="567739"/>
          </a:xfrm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>
                <a:latin typeface="Times New Roman"/>
                <a:ea typeface="+mj-lt"/>
                <a:cs typeface="+mj-lt"/>
              </a:rPr>
              <a:t/>
            </a:r>
            <a:br>
              <a:rPr lang="ru-RU" sz="2800" dirty="0">
                <a:latin typeface="Times New Roman"/>
                <a:ea typeface="+mj-lt"/>
                <a:cs typeface="+mj-lt"/>
              </a:rPr>
            </a:br>
            <a:r>
              <a:rPr lang="ru-RU" sz="2800" dirty="0">
                <a:latin typeface="Times New Roman"/>
                <a:ea typeface="+mj-lt"/>
                <a:cs typeface="+mj-lt"/>
              </a:rPr>
              <a:t/>
            </a:r>
            <a:br>
              <a:rPr lang="ru-RU" sz="2800" dirty="0">
                <a:latin typeface="Times New Roman"/>
                <a:ea typeface="+mj-lt"/>
                <a:cs typeface="+mj-lt"/>
              </a:rPr>
            </a:br>
            <a:r>
              <a:rPr lang="ru-RU" sz="2800" dirty="0">
                <a:latin typeface="Times New Roman"/>
                <a:ea typeface="+mj-lt"/>
                <a:cs typeface="+mj-lt"/>
              </a:rPr>
              <a:t/>
            </a:r>
            <a:br>
              <a:rPr lang="ru-RU" sz="2800" dirty="0">
                <a:latin typeface="Times New Roman"/>
                <a:ea typeface="+mj-lt"/>
                <a:cs typeface="+mj-lt"/>
              </a:rPr>
            </a:br>
            <a:r>
              <a:rPr lang="ru-RU" sz="2800" b="1" dirty="0">
                <a:latin typeface="Times New Roman"/>
                <a:cs typeface="Times New Roman"/>
              </a:rPr>
              <a:t>Шипящие звуки</a:t>
            </a:r>
            <a:endParaRPr lang="ru-RU" sz="2800" dirty="0">
              <a:latin typeface="Times New Roman"/>
              <a:ea typeface="+mj-lt"/>
              <a:cs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9A23555-9837-466D-9123-97B89F6CA1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16025" y="242814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C939D2-BA3C-E3D6-65E1-D45C7E4A6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502" y="2574459"/>
            <a:ext cx="5524940" cy="408930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Звук [Щ] У некоторых детей появляется в 2 года 3 месяца. Но большинство еще не произносит шипящий, заменяя его твердым свистящим. В 4-5 лет может наблюдаться обратная замена, когда вновь появившийся звук Щ произносится и в тех словах, где его употребление неуместно. К 5-7 годам заканчивается усвоение шипящего Щ. Но может быть и смешение: щ — ч, щ—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сь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/>
                <a:ea typeface="+mn-lt"/>
                <a:cs typeface="+mn-lt"/>
              </a:rPr>
              <a:t>, что свидетельствует о нарушении произношения данного звука.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F778AC-52BD-CDFD-7079-F34B520A8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76" r="29868" b="6250"/>
          <a:stretch/>
        </p:blipFill>
        <p:spPr>
          <a:xfrm>
            <a:off x="8168963" y="3072847"/>
            <a:ext cx="3789332" cy="360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5">
            <a:extLst>
              <a:ext uri="{FF2B5EF4-FFF2-40B4-BE49-F238E27FC236}">
                <a16:creationId xmlns:a16="http://schemas.microsoft.com/office/drawing/2014/main" id="{37B3ACCF-0623-9D17-B972-2DBE9E651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734" y="106083"/>
            <a:ext cx="3180229" cy="318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58349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Frosty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767E37"/>
      </a:accent1>
      <a:accent2>
        <a:srgbClr val="B495C2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523</Words>
  <Application>Microsoft Office PowerPoint</Application>
  <PresentationFormat>Широкоэкранный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Avenir Next LT Pro</vt:lpstr>
      <vt:lpstr>Goudy Old Style</vt:lpstr>
      <vt:lpstr>Times New Roman</vt:lpstr>
      <vt:lpstr>Wingdings</vt:lpstr>
      <vt:lpstr>FrostyVTI</vt:lpstr>
      <vt:lpstr>Этапы усвоения детьми трудных звуков</vt:lpstr>
      <vt:lpstr>Примерный возраст появления звуков</vt:lpstr>
      <vt:lpstr>Свистящие звуки</vt:lpstr>
      <vt:lpstr>Свистящие звуки </vt:lpstr>
      <vt:lpstr>  Свистящие звуки </vt:lpstr>
      <vt:lpstr>Шипящие звуки</vt:lpstr>
      <vt:lpstr>Шипящие звуки</vt:lpstr>
      <vt:lpstr> Шипящие звуки </vt:lpstr>
      <vt:lpstr>   Шипящие звуки</vt:lpstr>
      <vt:lpstr> Сонорные звуки</vt:lpstr>
      <vt:lpstr> Сонорные звуки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Aliya</dc:creator>
  <cp:lastModifiedBy>HOME</cp:lastModifiedBy>
  <cp:revision>287</cp:revision>
  <dcterms:created xsi:type="dcterms:W3CDTF">2023-02-16T15:03:51Z</dcterms:created>
  <dcterms:modified xsi:type="dcterms:W3CDTF">2023-03-10T08:59:15Z</dcterms:modified>
</cp:coreProperties>
</file>